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0"/>
  </p:notesMasterIdLst>
  <p:sldIdLst>
    <p:sldId id="256" r:id="rId2"/>
    <p:sldId id="257" r:id="rId3"/>
    <p:sldId id="278" r:id="rId4"/>
    <p:sldId id="308" r:id="rId5"/>
    <p:sldId id="260" r:id="rId6"/>
    <p:sldId id="288" r:id="rId7"/>
    <p:sldId id="309" r:id="rId8"/>
    <p:sldId id="310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272" r:id="rId17"/>
    <p:sldId id="274" r:id="rId18"/>
    <p:sldId id="276" r:id="rId19"/>
  </p:sldIdLst>
  <p:sldSz cx="9144000" cy="5143500" type="screen16x9"/>
  <p:notesSz cx="6858000" cy="9144000"/>
  <p:embeddedFontLst>
    <p:embeddedFont>
      <p:font typeface="Nanum Gothic" panose="020B0604020202020204" charset="-127"/>
      <p:regular r:id="rId21"/>
      <p:bold r:id="rId22"/>
    </p:embeddedFont>
    <p:embeddedFont>
      <p:font typeface="Anton" pitchFamily="2" charset="0"/>
      <p:regular r:id="rId23"/>
    </p:embeddedFont>
    <p:embeddedFont>
      <p:font typeface="Archivo Black" panose="020B0604020202020204" charset="0"/>
      <p:regular r:id="rId24"/>
    </p:embeddedFont>
    <p:embeddedFont>
      <p:font typeface="Raleway" pitchFamily="2" charset="0"/>
      <p:regular r:id="rId25"/>
      <p:bold r:id="rId26"/>
      <p:italic r:id="rId27"/>
      <p:boldItalic r:id="rId28"/>
    </p:embeddedFont>
    <p:embeddedFont>
      <p:font typeface="Roboto Mono" panose="00000009000000000000" pitchFamily="49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DEBF"/>
    <a:srgbClr val="427B83"/>
    <a:srgbClr val="263238"/>
    <a:srgbClr val="455A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6C960D1-BD2B-4C1A-8D26-837C042BC8A1}">
  <a:tblStyle styleId="{66C960D1-BD2B-4C1A-8D26-837C042BC8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inimized">
    <p:restoredLeft sz="15620"/>
    <p:restoredTop sz="27444" autoAdjust="0"/>
  </p:normalViewPr>
  <p:slideViewPr>
    <p:cSldViewPr snapToGrid="0">
      <p:cViewPr varScale="1">
        <p:scale>
          <a:sx n="29" d="100"/>
          <a:sy n="29" d="100"/>
        </p:scale>
        <p:origin x="3010" y="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4087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8258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85733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28426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39360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84159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bd7213305d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bd7213305d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bd74612d98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bd74612d98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gbda9c22751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" name="Google Shape;1875;gbda9c22751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799eea159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799eea159c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bd7213305d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bd7213305d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gbda9c227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gbda9c227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8652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99eea159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99eea159c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047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5456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gbda9c2275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Google Shape;2279;gbda9c2275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4560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587200" y="1353925"/>
            <a:ext cx="2843700" cy="210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587200" y="3651300"/>
            <a:ext cx="28437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5">
    <p:bg>
      <p:bgPr>
        <a:solidFill>
          <a:srgbClr val="455A64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7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subTitle" idx="1"/>
          </p:nvPr>
        </p:nvSpPr>
        <p:spPr>
          <a:xfrm>
            <a:off x="1485750" y="1119450"/>
            <a:ext cx="6172500" cy="4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1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58" name="Google Shape;158;p27"/>
          <p:cNvSpPr txBox="1">
            <a:spLocks noGrp="1"/>
          </p:cNvSpPr>
          <p:nvPr>
            <p:ph type="subTitle" idx="2"/>
          </p:nvPr>
        </p:nvSpPr>
        <p:spPr>
          <a:xfrm>
            <a:off x="715200" y="2332500"/>
            <a:ext cx="3856800" cy="2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5080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subTitle" idx="3"/>
          </p:nvPr>
        </p:nvSpPr>
        <p:spPr>
          <a:xfrm>
            <a:off x="4714550" y="2332500"/>
            <a:ext cx="3716100" cy="2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5080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chemeClr val="hlink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●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○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Char char="■"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subTitle" idx="4"/>
          </p:nvPr>
        </p:nvSpPr>
        <p:spPr>
          <a:xfrm>
            <a:off x="713225" y="1881225"/>
            <a:ext cx="3856800" cy="3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subTitle" idx="5"/>
          </p:nvPr>
        </p:nvSpPr>
        <p:spPr>
          <a:xfrm>
            <a:off x="4572000" y="1881225"/>
            <a:ext cx="3856800" cy="3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800"/>
              <a:buFont typeface="Anton"/>
              <a:buNone/>
              <a:defRPr sz="18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bg>
      <p:bgPr>
        <a:solidFill>
          <a:schemeClr val="lt2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8">
    <p:bg>
      <p:bgPr>
        <a:solidFill>
          <a:schemeClr val="accent2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27DEBF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3225" y="1895475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3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nton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225" y="2800350"/>
            <a:ext cx="43827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10">
                <a:solidFill>
                  <a:srgbClr val="455A6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55A64"/>
              </a:buClr>
              <a:buSzPts val="1200"/>
              <a:buFont typeface="Nanum Gothic"/>
              <a:buNone/>
              <a:defRPr sz="1200">
                <a:solidFill>
                  <a:srgbClr val="455A64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46450"/>
            <a:ext cx="4382700" cy="53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3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2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3225" y="1237559"/>
            <a:ext cx="7717500" cy="3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 sz="10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27DEBF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1733550" y="1023450"/>
            <a:ext cx="5676900" cy="309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solidFill>
                  <a:schemeClr val="accent5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Font typeface="Anton"/>
              <a:buNone/>
              <a:defRPr sz="96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body" idx="1"/>
          </p:nvPr>
        </p:nvSpPr>
        <p:spPr>
          <a:xfrm>
            <a:off x="670125" y="539500"/>
            <a:ext cx="3194100" cy="1071900"/>
          </a:xfrm>
          <a:prstGeom prst="rect">
            <a:avLst/>
          </a:prstGeom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5">
    <p:bg>
      <p:bgPr>
        <a:solidFill>
          <a:srgbClr val="455A64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865900" y="1686725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2"/>
          </p:nvPr>
        </p:nvSpPr>
        <p:spPr>
          <a:xfrm>
            <a:off x="865900" y="2041764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ubTitle" idx="3"/>
          </p:nvPr>
        </p:nvSpPr>
        <p:spPr>
          <a:xfrm>
            <a:off x="865900" y="3346141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4"/>
          </p:nvPr>
        </p:nvSpPr>
        <p:spPr>
          <a:xfrm>
            <a:off x="865900" y="3701176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5"/>
          </p:nvPr>
        </p:nvSpPr>
        <p:spPr>
          <a:xfrm>
            <a:off x="6459200" y="1686725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6"/>
          </p:nvPr>
        </p:nvSpPr>
        <p:spPr>
          <a:xfrm>
            <a:off x="6459200" y="2041764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ubTitle" idx="7"/>
          </p:nvPr>
        </p:nvSpPr>
        <p:spPr>
          <a:xfrm>
            <a:off x="6459200" y="3346143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8"/>
          </p:nvPr>
        </p:nvSpPr>
        <p:spPr>
          <a:xfrm>
            <a:off x="6459200" y="3701179"/>
            <a:ext cx="18186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1">
    <p:bg>
      <p:bgPr>
        <a:solidFill>
          <a:srgbClr val="455A64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713225" y="3037150"/>
            <a:ext cx="3858900" cy="850200"/>
          </a:xfrm>
          <a:prstGeom prst="rect">
            <a:avLst/>
          </a:prstGeom>
          <a:ln w="19050" cap="flat" cmpd="sng">
            <a:solidFill>
              <a:srgbClr val="27DE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1"/>
          </p:nvPr>
        </p:nvSpPr>
        <p:spPr>
          <a:xfrm>
            <a:off x="713225" y="1335125"/>
            <a:ext cx="3858900" cy="1282800"/>
          </a:xfrm>
          <a:prstGeom prst="rect">
            <a:avLst/>
          </a:prstGeom>
          <a:solidFill>
            <a:srgbClr val="27DEB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410">
                <a:solidFill>
                  <a:srgbClr val="455A6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2">
    <p:bg>
      <p:bgPr>
        <a:solidFill>
          <a:srgbClr val="455A64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2900" cy="5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2500"/>
              <a:buFont typeface="Anton"/>
              <a:buNone/>
              <a:defRPr sz="2500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subTitle" idx="1"/>
          </p:nvPr>
        </p:nvSpPr>
        <p:spPr>
          <a:xfrm>
            <a:off x="998938" y="1983238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5"/>
          <p:cNvSpPr txBox="1">
            <a:spLocks noGrp="1"/>
          </p:cNvSpPr>
          <p:nvPr>
            <p:ph type="subTitle" idx="2"/>
          </p:nvPr>
        </p:nvSpPr>
        <p:spPr>
          <a:xfrm>
            <a:off x="998950" y="2284260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subTitle" idx="3"/>
          </p:nvPr>
        </p:nvSpPr>
        <p:spPr>
          <a:xfrm>
            <a:off x="3562806" y="1983238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subTitle" idx="4"/>
          </p:nvPr>
        </p:nvSpPr>
        <p:spPr>
          <a:xfrm>
            <a:off x="3562813" y="2284260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subTitle" idx="5"/>
          </p:nvPr>
        </p:nvSpPr>
        <p:spPr>
          <a:xfrm>
            <a:off x="6126674" y="1983225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subTitle" idx="6"/>
          </p:nvPr>
        </p:nvSpPr>
        <p:spPr>
          <a:xfrm>
            <a:off x="6126676" y="2284249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ubTitle" idx="7"/>
          </p:nvPr>
        </p:nvSpPr>
        <p:spPr>
          <a:xfrm>
            <a:off x="998938" y="3724963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subTitle" idx="8"/>
          </p:nvPr>
        </p:nvSpPr>
        <p:spPr>
          <a:xfrm>
            <a:off x="998950" y="4025985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subTitle" idx="9"/>
          </p:nvPr>
        </p:nvSpPr>
        <p:spPr>
          <a:xfrm>
            <a:off x="3562806" y="3724963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subTitle" idx="13"/>
          </p:nvPr>
        </p:nvSpPr>
        <p:spPr>
          <a:xfrm>
            <a:off x="3562813" y="4025985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subTitle" idx="14"/>
          </p:nvPr>
        </p:nvSpPr>
        <p:spPr>
          <a:xfrm>
            <a:off x="6126674" y="3724950"/>
            <a:ext cx="20184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subTitle" idx="15"/>
          </p:nvPr>
        </p:nvSpPr>
        <p:spPr>
          <a:xfrm>
            <a:off x="6126676" y="4025974"/>
            <a:ext cx="2018400" cy="58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anum Gothic"/>
              <a:buNone/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6" r:id="rId5"/>
    <p:sldLayoutId id="2147483658" r:id="rId6"/>
    <p:sldLayoutId id="2147483664" r:id="rId7"/>
    <p:sldLayoutId id="2147483670" r:id="rId8"/>
    <p:sldLayoutId id="2147483671" r:id="rId9"/>
    <p:sldLayoutId id="2147483673" r:id="rId10"/>
    <p:sldLayoutId id="2147483676" r:id="rId11"/>
    <p:sldLayoutId id="214748367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ishikeshpansare.files.wordpress.com/2016/02/digital-evidence-and-computer-crime-third-edition.pdf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doi.org/10.1016/j.diin.2005.04.002." TargetMode="External"/><Relationship Id="rId4" Type="http://schemas.openxmlformats.org/officeDocument/2006/relationships/hyperlink" Target="https://doi.org/10.1109/mcc.2017.39.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A64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>
            <a:spLocks noGrp="1"/>
          </p:cNvSpPr>
          <p:nvPr>
            <p:ph type="ctrTitle"/>
          </p:nvPr>
        </p:nvSpPr>
        <p:spPr>
          <a:xfrm>
            <a:off x="4815122" y="1301618"/>
            <a:ext cx="4222214" cy="210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Navigating Encryption Challenges in Digital Forensics</a:t>
            </a:r>
            <a:endParaRPr sz="3600" dirty="0"/>
          </a:p>
        </p:txBody>
      </p:sp>
      <p:sp>
        <p:nvSpPr>
          <p:cNvPr id="185" name="Google Shape;185;p34"/>
          <p:cNvSpPr txBox="1">
            <a:spLocks noGrp="1"/>
          </p:cNvSpPr>
          <p:nvPr>
            <p:ph type="subTitle" idx="1"/>
          </p:nvPr>
        </p:nvSpPr>
        <p:spPr>
          <a:xfrm>
            <a:off x="4943008" y="3545379"/>
            <a:ext cx="28437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Gunathilaka S.B.M.B.S.A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IT20028046</a:t>
            </a:r>
            <a:endParaRPr dirty="0"/>
          </a:p>
        </p:txBody>
      </p:sp>
      <p:grpSp>
        <p:nvGrpSpPr>
          <p:cNvPr id="163" name="Google Shape;440;p59">
            <a:extLst>
              <a:ext uri="{FF2B5EF4-FFF2-40B4-BE49-F238E27FC236}">
                <a16:creationId xmlns:a16="http://schemas.microsoft.com/office/drawing/2014/main" id="{65288D1D-844A-A08B-F26C-7CA1ED24E06A}"/>
              </a:ext>
            </a:extLst>
          </p:cNvPr>
          <p:cNvGrpSpPr/>
          <p:nvPr/>
        </p:nvGrpSpPr>
        <p:grpSpPr>
          <a:xfrm>
            <a:off x="465717" y="1064936"/>
            <a:ext cx="4056050" cy="2872264"/>
            <a:chOff x="575099" y="316100"/>
            <a:chExt cx="2159999" cy="1441894"/>
          </a:xfrm>
        </p:grpSpPr>
        <p:sp>
          <p:nvSpPr>
            <p:cNvPr id="164" name="Google Shape;441;p59">
              <a:extLst>
                <a:ext uri="{FF2B5EF4-FFF2-40B4-BE49-F238E27FC236}">
                  <a16:creationId xmlns:a16="http://schemas.microsoft.com/office/drawing/2014/main" id="{7EE96CDD-8135-EDE6-67BA-5B79779701B8}"/>
                </a:ext>
              </a:extLst>
            </p:cNvPr>
            <p:cNvSpPr/>
            <p:nvPr/>
          </p:nvSpPr>
          <p:spPr>
            <a:xfrm>
              <a:off x="2478398" y="1072772"/>
              <a:ext cx="256700" cy="630847"/>
            </a:xfrm>
            <a:custGeom>
              <a:avLst/>
              <a:gdLst/>
              <a:ahLst/>
              <a:cxnLst/>
              <a:rect l="l" t="t" r="r" b="b"/>
              <a:pathLst>
                <a:path w="10268" h="25234" extrusionOk="0">
                  <a:moveTo>
                    <a:pt x="5750" y="1114"/>
                  </a:moveTo>
                  <a:cubicBezTo>
                    <a:pt x="5853" y="1114"/>
                    <a:pt x="5957" y="1118"/>
                    <a:pt x="6061" y="1128"/>
                  </a:cubicBezTo>
                  <a:cubicBezTo>
                    <a:pt x="7830" y="1298"/>
                    <a:pt x="9130" y="2873"/>
                    <a:pt x="8961" y="4641"/>
                  </a:cubicBezTo>
                  <a:cubicBezTo>
                    <a:pt x="8802" y="6305"/>
                    <a:pt x="7396" y="7555"/>
                    <a:pt x="5757" y="7555"/>
                  </a:cubicBezTo>
                  <a:cubicBezTo>
                    <a:pt x="5655" y="7555"/>
                    <a:pt x="5552" y="7551"/>
                    <a:pt x="5448" y="7541"/>
                  </a:cubicBezTo>
                  <a:cubicBezTo>
                    <a:pt x="3680" y="7372"/>
                    <a:pt x="2380" y="5796"/>
                    <a:pt x="2549" y="4029"/>
                  </a:cubicBezTo>
                  <a:cubicBezTo>
                    <a:pt x="2631" y="3172"/>
                    <a:pt x="3040" y="2399"/>
                    <a:pt x="3704" y="1851"/>
                  </a:cubicBezTo>
                  <a:cubicBezTo>
                    <a:pt x="4287" y="1370"/>
                    <a:pt x="5004" y="1114"/>
                    <a:pt x="5750" y="1114"/>
                  </a:cubicBezTo>
                  <a:close/>
                  <a:moveTo>
                    <a:pt x="5749" y="1"/>
                  </a:moveTo>
                  <a:cubicBezTo>
                    <a:pt x="4744" y="1"/>
                    <a:pt x="3780" y="345"/>
                    <a:pt x="2995" y="993"/>
                  </a:cubicBezTo>
                  <a:cubicBezTo>
                    <a:pt x="2103" y="1730"/>
                    <a:pt x="1551" y="2771"/>
                    <a:pt x="1441" y="3923"/>
                  </a:cubicBezTo>
                  <a:cubicBezTo>
                    <a:pt x="1240" y="6032"/>
                    <a:pt x="2594" y="7936"/>
                    <a:pt x="4561" y="8499"/>
                  </a:cubicBezTo>
                  <a:cubicBezTo>
                    <a:pt x="4245" y="11807"/>
                    <a:pt x="3929" y="15114"/>
                    <a:pt x="3614" y="18421"/>
                  </a:cubicBezTo>
                  <a:lnTo>
                    <a:pt x="246" y="18099"/>
                  </a:lnTo>
                  <a:lnTo>
                    <a:pt x="0" y="20673"/>
                  </a:lnTo>
                  <a:lnTo>
                    <a:pt x="1310" y="20797"/>
                  </a:lnTo>
                  <a:lnTo>
                    <a:pt x="1198" y="21967"/>
                  </a:lnTo>
                  <a:lnTo>
                    <a:pt x="2414" y="22083"/>
                  </a:lnTo>
                  <a:lnTo>
                    <a:pt x="2317" y="23111"/>
                  </a:lnTo>
                  <a:lnTo>
                    <a:pt x="913" y="22978"/>
                  </a:lnTo>
                  <a:lnTo>
                    <a:pt x="829" y="23867"/>
                  </a:lnTo>
                  <a:lnTo>
                    <a:pt x="3074" y="24080"/>
                  </a:lnTo>
                  <a:cubicBezTo>
                    <a:pt x="3063" y="24194"/>
                    <a:pt x="3053" y="24307"/>
                    <a:pt x="3041" y="24419"/>
                  </a:cubicBezTo>
                  <a:cubicBezTo>
                    <a:pt x="3002" y="24830"/>
                    <a:pt x="3402" y="25234"/>
                    <a:pt x="3806" y="25234"/>
                  </a:cubicBezTo>
                  <a:cubicBezTo>
                    <a:pt x="3810" y="25234"/>
                    <a:pt x="3814" y="25234"/>
                    <a:pt x="3817" y="25234"/>
                  </a:cubicBezTo>
                  <a:cubicBezTo>
                    <a:pt x="4273" y="25224"/>
                    <a:pt x="4589" y="24902"/>
                    <a:pt x="4631" y="24458"/>
                  </a:cubicBezTo>
                  <a:cubicBezTo>
                    <a:pt x="5029" y="20298"/>
                    <a:pt x="5425" y="16138"/>
                    <a:pt x="5822" y="11979"/>
                  </a:cubicBezTo>
                  <a:cubicBezTo>
                    <a:pt x="5928" y="10869"/>
                    <a:pt x="6033" y="9759"/>
                    <a:pt x="6140" y="8650"/>
                  </a:cubicBezTo>
                  <a:cubicBezTo>
                    <a:pt x="8178" y="8469"/>
                    <a:pt x="9867" y="6855"/>
                    <a:pt x="10068" y="4746"/>
                  </a:cubicBezTo>
                  <a:cubicBezTo>
                    <a:pt x="10267" y="2658"/>
                    <a:pt x="8944" y="769"/>
                    <a:pt x="7008" y="185"/>
                  </a:cubicBezTo>
                  <a:cubicBezTo>
                    <a:pt x="6738" y="104"/>
                    <a:pt x="6457" y="48"/>
                    <a:pt x="6166" y="20"/>
                  </a:cubicBezTo>
                  <a:cubicBezTo>
                    <a:pt x="6027" y="7"/>
                    <a:pt x="5887" y="1"/>
                    <a:pt x="5749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5" name="Google Shape;442;p59">
              <a:extLst>
                <a:ext uri="{FF2B5EF4-FFF2-40B4-BE49-F238E27FC236}">
                  <a16:creationId xmlns:a16="http://schemas.microsoft.com/office/drawing/2014/main" id="{CD883E2C-0CEE-D660-F130-2605E99726C8}"/>
                </a:ext>
              </a:extLst>
            </p:cNvPr>
            <p:cNvSpPr/>
            <p:nvPr/>
          </p:nvSpPr>
          <p:spPr>
            <a:xfrm>
              <a:off x="2429898" y="602399"/>
              <a:ext cx="222650" cy="268074"/>
            </a:xfrm>
            <a:custGeom>
              <a:avLst/>
              <a:gdLst/>
              <a:ahLst/>
              <a:cxnLst/>
              <a:rect l="l" t="t" r="r" b="b"/>
              <a:pathLst>
                <a:path w="8906" h="10723" extrusionOk="0">
                  <a:moveTo>
                    <a:pt x="5954" y="527"/>
                  </a:moveTo>
                  <a:cubicBezTo>
                    <a:pt x="6178" y="527"/>
                    <a:pt x="6406" y="567"/>
                    <a:pt x="6628" y="651"/>
                  </a:cubicBezTo>
                  <a:cubicBezTo>
                    <a:pt x="7619" y="1023"/>
                    <a:pt x="8121" y="2133"/>
                    <a:pt x="7750" y="3121"/>
                  </a:cubicBezTo>
                  <a:lnTo>
                    <a:pt x="7478" y="3812"/>
                  </a:lnTo>
                  <a:lnTo>
                    <a:pt x="3885" y="2460"/>
                  </a:lnTo>
                  <a:lnTo>
                    <a:pt x="4155" y="1771"/>
                  </a:lnTo>
                  <a:cubicBezTo>
                    <a:pt x="4445" y="1002"/>
                    <a:pt x="5177" y="527"/>
                    <a:pt x="5954" y="527"/>
                  </a:cubicBezTo>
                  <a:close/>
                  <a:moveTo>
                    <a:pt x="4593" y="5409"/>
                  </a:moveTo>
                  <a:cubicBezTo>
                    <a:pt x="4678" y="5409"/>
                    <a:pt x="4765" y="5424"/>
                    <a:pt x="4849" y="5455"/>
                  </a:cubicBezTo>
                  <a:cubicBezTo>
                    <a:pt x="5226" y="5598"/>
                    <a:pt x="5416" y="6018"/>
                    <a:pt x="5274" y="6394"/>
                  </a:cubicBezTo>
                  <a:cubicBezTo>
                    <a:pt x="5186" y="6630"/>
                    <a:pt x="4987" y="6792"/>
                    <a:pt x="4759" y="6846"/>
                  </a:cubicBezTo>
                  <a:cubicBezTo>
                    <a:pt x="4721" y="7189"/>
                    <a:pt x="4656" y="7744"/>
                    <a:pt x="4656" y="7744"/>
                  </a:cubicBezTo>
                  <a:lnTo>
                    <a:pt x="3537" y="7323"/>
                  </a:lnTo>
                  <a:lnTo>
                    <a:pt x="4016" y="6581"/>
                  </a:lnTo>
                  <a:cubicBezTo>
                    <a:pt x="3867" y="6388"/>
                    <a:pt x="3819" y="6125"/>
                    <a:pt x="3911" y="5881"/>
                  </a:cubicBezTo>
                  <a:cubicBezTo>
                    <a:pt x="4021" y="5589"/>
                    <a:pt x="4298" y="5409"/>
                    <a:pt x="4593" y="5409"/>
                  </a:cubicBezTo>
                  <a:close/>
                  <a:moveTo>
                    <a:pt x="5954" y="0"/>
                  </a:moveTo>
                  <a:cubicBezTo>
                    <a:pt x="4964" y="0"/>
                    <a:pt x="4031" y="605"/>
                    <a:pt x="3663" y="1582"/>
                  </a:cubicBezTo>
                  <a:lnTo>
                    <a:pt x="3385" y="2289"/>
                  </a:lnTo>
                  <a:cubicBezTo>
                    <a:pt x="3289" y="2269"/>
                    <a:pt x="3192" y="2258"/>
                    <a:pt x="3096" y="2258"/>
                  </a:cubicBezTo>
                  <a:cubicBezTo>
                    <a:pt x="2543" y="2258"/>
                    <a:pt x="2022" y="2596"/>
                    <a:pt x="1816" y="3144"/>
                  </a:cubicBezTo>
                  <a:lnTo>
                    <a:pt x="266" y="7261"/>
                  </a:lnTo>
                  <a:cubicBezTo>
                    <a:pt x="0" y="7969"/>
                    <a:pt x="358" y="8759"/>
                    <a:pt x="1065" y="9026"/>
                  </a:cubicBezTo>
                  <a:lnTo>
                    <a:pt x="5340" y="10634"/>
                  </a:lnTo>
                  <a:cubicBezTo>
                    <a:pt x="5499" y="10694"/>
                    <a:pt x="5662" y="10722"/>
                    <a:pt x="5822" y="10722"/>
                  </a:cubicBezTo>
                  <a:cubicBezTo>
                    <a:pt x="6376" y="10722"/>
                    <a:pt x="6897" y="10384"/>
                    <a:pt x="7104" y="9835"/>
                  </a:cubicBezTo>
                  <a:lnTo>
                    <a:pt x="8654" y="5717"/>
                  </a:lnTo>
                  <a:cubicBezTo>
                    <a:pt x="8905" y="5049"/>
                    <a:pt x="8600" y="4309"/>
                    <a:pt x="7969" y="4004"/>
                  </a:cubicBezTo>
                  <a:lnTo>
                    <a:pt x="8242" y="3309"/>
                  </a:lnTo>
                  <a:cubicBezTo>
                    <a:pt x="8717" y="2047"/>
                    <a:pt x="8077" y="632"/>
                    <a:pt x="6814" y="157"/>
                  </a:cubicBezTo>
                  <a:cubicBezTo>
                    <a:pt x="6531" y="51"/>
                    <a:pt x="6240" y="0"/>
                    <a:pt x="5954" y="0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6" name="Google Shape;443;p59">
              <a:extLst>
                <a:ext uri="{FF2B5EF4-FFF2-40B4-BE49-F238E27FC236}">
                  <a16:creationId xmlns:a16="http://schemas.microsoft.com/office/drawing/2014/main" id="{1790AD86-71B9-2B2E-5009-BC302E23F924}"/>
                </a:ext>
              </a:extLst>
            </p:cNvPr>
            <p:cNvSpPr/>
            <p:nvPr/>
          </p:nvSpPr>
          <p:spPr>
            <a:xfrm>
              <a:off x="1099124" y="316100"/>
              <a:ext cx="193200" cy="193899"/>
            </a:xfrm>
            <a:custGeom>
              <a:avLst/>
              <a:gdLst/>
              <a:ahLst/>
              <a:cxnLst/>
              <a:rect l="l" t="t" r="r" b="b"/>
              <a:pathLst>
                <a:path w="7728" h="7756" extrusionOk="0">
                  <a:moveTo>
                    <a:pt x="3887" y="102"/>
                  </a:moveTo>
                  <a:cubicBezTo>
                    <a:pt x="4128" y="102"/>
                    <a:pt x="4364" y="123"/>
                    <a:pt x="4589" y="162"/>
                  </a:cubicBezTo>
                  <a:cubicBezTo>
                    <a:pt x="5213" y="272"/>
                    <a:pt x="5754" y="544"/>
                    <a:pt x="6184" y="865"/>
                  </a:cubicBezTo>
                  <a:cubicBezTo>
                    <a:pt x="6615" y="1189"/>
                    <a:pt x="6932" y="1572"/>
                    <a:pt x="7152" y="1937"/>
                  </a:cubicBezTo>
                  <a:cubicBezTo>
                    <a:pt x="7372" y="2306"/>
                    <a:pt x="7511" y="2653"/>
                    <a:pt x="7580" y="2948"/>
                  </a:cubicBezTo>
                  <a:cubicBezTo>
                    <a:pt x="7728" y="3533"/>
                    <a:pt x="7703" y="3876"/>
                    <a:pt x="7722" y="3878"/>
                  </a:cubicBezTo>
                  <a:lnTo>
                    <a:pt x="7722" y="3878"/>
                  </a:lnTo>
                  <a:cubicBezTo>
                    <a:pt x="7703" y="3879"/>
                    <a:pt x="7728" y="4222"/>
                    <a:pt x="7580" y="4807"/>
                  </a:cubicBezTo>
                  <a:cubicBezTo>
                    <a:pt x="7511" y="5102"/>
                    <a:pt x="7372" y="5449"/>
                    <a:pt x="7153" y="5817"/>
                  </a:cubicBezTo>
                  <a:cubicBezTo>
                    <a:pt x="6932" y="6184"/>
                    <a:pt x="6615" y="6566"/>
                    <a:pt x="6184" y="6890"/>
                  </a:cubicBezTo>
                  <a:cubicBezTo>
                    <a:pt x="5754" y="7211"/>
                    <a:pt x="5214" y="7484"/>
                    <a:pt x="4590" y="7594"/>
                  </a:cubicBezTo>
                  <a:cubicBezTo>
                    <a:pt x="4364" y="7632"/>
                    <a:pt x="4129" y="7654"/>
                    <a:pt x="3888" y="7654"/>
                  </a:cubicBezTo>
                  <a:cubicBezTo>
                    <a:pt x="3466" y="7654"/>
                    <a:pt x="3028" y="7587"/>
                    <a:pt x="2604" y="7425"/>
                  </a:cubicBezTo>
                  <a:cubicBezTo>
                    <a:pt x="2269" y="7309"/>
                    <a:pt x="1946" y="7133"/>
                    <a:pt x="1649" y="6910"/>
                  </a:cubicBezTo>
                  <a:cubicBezTo>
                    <a:pt x="1496" y="6805"/>
                    <a:pt x="1362" y="6672"/>
                    <a:pt x="1221" y="6546"/>
                  </a:cubicBezTo>
                  <a:cubicBezTo>
                    <a:pt x="1095" y="6405"/>
                    <a:pt x="961" y="6267"/>
                    <a:pt x="852" y="6108"/>
                  </a:cubicBezTo>
                  <a:cubicBezTo>
                    <a:pt x="387" y="5490"/>
                    <a:pt x="125" y="4696"/>
                    <a:pt x="118" y="3877"/>
                  </a:cubicBezTo>
                  <a:cubicBezTo>
                    <a:pt x="126" y="3059"/>
                    <a:pt x="387" y="2265"/>
                    <a:pt x="852" y="1647"/>
                  </a:cubicBezTo>
                  <a:cubicBezTo>
                    <a:pt x="961" y="1487"/>
                    <a:pt x="1095" y="1350"/>
                    <a:pt x="1221" y="1209"/>
                  </a:cubicBezTo>
                  <a:cubicBezTo>
                    <a:pt x="1362" y="1082"/>
                    <a:pt x="1496" y="950"/>
                    <a:pt x="1649" y="845"/>
                  </a:cubicBezTo>
                  <a:cubicBezTo>
                    <a:pt x="1946" y="623"/>
                    <a:pt x="2269" y="446"/>
                    <a:pt x="2604" y="330"/>
                  </a:cubicBezTo>
                  <a:cubicBezTo>
                    <a:pt x="3028" y="168"/>
                    <a:pt x="3465" y="102"/>
                    <a:pt x="3887" y="102"/>
                  </a:cubicBezTo>
                  <a:close/>
                  <a:moveTo>
                    <a:pt x="3864" y="0"/>
                  </a:moveTo>
                  <a:cubicBezTo>
                    <a:pt x="3438" y="0"/>
                    <a:pt x="2996" y="67"/>
                    <a:pt x="2568" y="228"/>
                  </a:cubicBezTo>
                  <a:cubicBezTo>
                    <a:pt x="2223" y="347"/>
                    <a:pt x="1889" y="526"/>
                    <a:pt x="1583" y="754"/>
                  </a:cubicBezTo>
                  <a:cubicBezTo>
                    <a:pt x="1425" y="863"/>
                    <a:pt x="1286" y="998"/>
                    <a:pt x="1141" y="1129"/>
                  </a:cubicBezTo>
                  <a:cubicBezTo>
                    <a:pt x="1010" y="1273"/>
                    <a:pt x="872" y="1414"/>
                    <a:pt x="759" y="1579"/>
                  </a:cubicBezTo>
                  <a:cubicBezTo>
                    <a:pt x="280" y="2214"/>
                    <a:pt x="8" y="3033"/>
                    <a:pt x="1" y="3877"/>
                  </a:cubicBezTo>
                  <a:cubicBezTo>
                    <a:pt x="8" y="4721"/>
                    <a:pt x="279" y="5540"/>
                    <a:pt x="759" y="6176"/>
                  </a:cubicBezTo>
                  <a:cubicBezTo>
                    <a:pt x="872" y="6340"/>
                    <a:pt x="1010" y="6482"/>
                    <a:pt x="1141" y="6626"/>
                  </a:cubicBezTo>
                  <a:cubicBezTo>
                    <a:pt x="1286" y="6757"/>
                    <a:pt x="1425" y="6893"/>
                    <a:pt x="1583" y="7001"/>
                  </a:cubicBezTo>
                  <a:cubicBezTo>
                    <a:pt x="1889" y="7229"/>
                    <a:pt x="2223" y="7409"/>
                    <a:pt x="2568" y="7527"/>
                  </a:cubicBezTo>
                  <a:cubicBezTo>
                    <a:pt x="2996" y="7688"/>
                    <a:pt x="3438" y="7755"/>
                    <a:pt x="3864" y="7755"/>
                  </a:cubicBezTo>
                  <a:cubicBezTo>
                    <a:pt x="4119" y="7755"/>
                    <a:pt x="4369" y="7731"/>
                    <a:pt x="4607" y="7689"/>
                  </a:cubicBezTo>
                  <a:cubicBezTo>
                    <a:pt x="5247" y="7572"/>
                    <a:pt x="5799" y="7288"/>
                    <a:pt x="6235" y="6956"/>
                  </a:cubicBezTo>
                  <a:cubicBezTo>
                    <a:pt x="6671" y="6620"/>
                    <a:pt x="6990" y="6226"/>
                    <a:pt x="7209" y="5851"/>
                  </a:cubicBezTo>
                  <a:cubicBezTo>
                    <a:pt x="7427" y="5474"/>
                    <a:pt x="7562" y="5118"/>
                    <a:pt x="7625" y="4819"/>
                  </a:cubicBezTo>
                  <a:cubicBezTo>
                    <a:pt x="7667" y="4671"/>
                    <a:pt x="7681" y="4535"/>
                    <a:pt x="7697" y="4419"/>
                  </a:cubicBezTo>
                  <a:cubicBezTo>
                    <a:pt x="7717" y="4303"/>
                    <a:pt x="7722" y="4203"/>
                    <a:pt x="7722" y="4123"/>
                  </a:cubicBezTo>
                  <a:cubicBezTo>
                    <a:pt x="7723" y="4048"/>
                    <a:pt x="7724" y="3988"/>
                    <a:pt x="7725" y="3940"/>
                  </a:cubicBezTo>
                  <a:cubicBezTo>
                    <a:pt x="7725" y="3899"/>
                    <a:pt x="7724" y="3878"/>
                    <a:pt x="7723" y="3878"/>
                  </a:cubicBezTo>
                  <a:cubicBezTo>
                    <a:pt x="7724" y="3878"/>
                    <a:pt x="7725" y="3857"/>
                    <a:pt x="7725" y="3816"/>
                  </a:cubicBezTo>
                  <a:cubicBezTo>
                    <a:pt x="7724" y="3768"/>
                    <a:pt x="7723" y="3707"/>
                    <a:pt x="7722" y="3633"/>
                  </a:cubicBezTo>
                  <a:cubicBezTo>
                    <a:pt x="7722" y="3552"/>
                    <a:pt x="7717" y="3452"/>
                    <a:pt x="7697" y="3336"/>
                  </a:cubicBezTo>
                  <a:cubicBezTo>
                    <a:pt x="7681" y="3219"/>
                    <a:pt x="7667" y="3084"/>
                    <a:pt x="7625" y="2936"/>
                  </a:cubicBezTo>
                  <a:cubicBezTo>
                    <a:pt x="7562" y="2637"/>
                    <a:pt x="7427" y="2281"/>
                    <a:pt x="7209" y="1904"/>
                  </a:cubicBezTo>
                  <a:cubicBezTo>
                    <a:pt x="6990" y="1528"/>
                    <a:pt x="6671" y="1134"/>
                    <a:pt x="6235" y="799"/>
                  </a:cubicBezTo>
                  <a:cubicBezTo>
                    <a:pt x="5799" y="467"/>
                    <a:pt x="5246" y="182"/>
                    <a:pt x="4607" y="66"/>
                  </a:cubicBezTo>
                  <a:cubicBezTo>
                    <a:pt x="4369" y="24"/>
                    <a:pt x="4119" y="0"/>
                    <a:pt x="3864" y="0"/>
                  </a:cubicBezTo>
                  <a:close/>
                </a:path>
              </a:pathLst>
            </a:custGeom>
            <a:solidFill>
              <a:srgbClr val="FFE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7" name="Google Shape;444;p59">
              <a:extLst>
                <a:ext uri="{FF2B5EF4-FFF2-40B4-BE49-F238E27FC236}">
                  <a16:creationId xmlns:a16="http://schemas.microsoft.com/office/drawing/2014/main" id="{45043668-BD22-724C-8548-F3E90DB9B30B}"/>
                </a:ext>
              </a:extLst>
            </p:cNvPr>
            <p:cNvSpPr/>
            <p:nvPr/>
          </p:nvSpPr>
          <p:spPr>
            <a:xfrm>
              <a:off x="1261424" y="482799"/>
              <a:ext cx="92325" cy="91199"/>
            </a:xfrm>
            <a:custGeom>
              <a:avLst/>
              <a:gdLst/>
              <a:ahLst/>
              <a:cxnLst/>
              <a:rect l="l" t="t" r="r" b="b"/>
              <a:pathLst>
                <a:path w="3693" h="3648" extrusionOk="0">
                  <a:moveTo>
                    <a:pt x="24" y="1"/>
                  </a:moveTo>
                  <a:cubicBezTo>
                    <a:pt x="24" y="1"/>
                    <a:pt x="23" y="1"/>
                    <a:pt x="23" y="1"/>
                  </a:cubicBezTo>
                  <a:cubicBezTo>
                    <a:pt x="0" y="24"/>
                    <a:pt x="798" y="859"/>
                    <a:pt x="1805" y="1866"/>
                  </a:cubicBezTo>
                  <a:cubicBezTo>
                    <a:pt x="2797" y="2858"/>
                    <a:pt x="3622" y="3648"/>
                    <a:pt x="3668" y="3648"/>
                  </a:cubicBezTo>
                  <a:cubicBezTo>
                    <a:pt x="3668" y="3648"/>
                    <a:pt x="3669" y="3648"/>
                    <a:pt x="3669" y="3647"/>
                  </a:cubicBezTo>
                  <a:cubicBezTo>
                    <a:pt x="3693" y="3625"/>
                    <a:pt x="2895" y="2790"/>
                    <a:pt x="1888" y="1783"/>
                  </a:cubicBezTo>
                  <a:cubicBezTo>
                    <a:pt x="895" y="790"/>
                    <a:pt x="69" y="1"/>
                    <a:pt x="24" y="1"/>
                  </a:cubicBezTo>
                  <a:close/>
                </a:path>
              </a:pathLst>
            </a:custGeom>
            <a:solidFill>
              <a:srgbClr val="FFE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8" name="Google Shape;445;p59">
              <a:extLst>
                <a:ext uri="{FF2B5EF4-FFF2-40B4-BE49-F238E27FC236}">
                  <a16:creationId xmlns:a16="http://schemas.microsoft.com/office/drawing/2014/main" id="{3FEE854D-CBAD-AC36-3319-41B62622624A}"/>
                </a:ext>
              </a:extLst>
            </p:cNvPr>
            <p:cNvSpPr/>
            <p:nvPr/>
          </p:nvSpPr>
          <p:spPr>
            <a:xfrm>
              <a:off x="1454324" y="350924"/>
              <a:ext cx="465324" cy="584197"/>
            </a:xfrm>
            <a:custGeom>
              <a:avLst/>
              <a:gdLst/>
              <a:ahLst/>
              <a:cxnLst/>
              <a:rect l="l" t="t" r="r" b="b"/>
              <a:pathLst>
                <a:path w="18613" h="23368" extrusionOk="0">
                  <a:moveTo>
                    <a:pt x="5307" y="0"/>
                  </a:moveTo>
                  <a:cubicBezTo>
                    <a:pt x="4552" y="0"/>
                    <a:pt x="3876" y="531"/>
                    <a:pt x="3721" y="1301"/>
                  </a:cubicBezTo>
                  <a:lnTo>
                    <a:pt x="177" y="18866"/>
                  </a:lnTo>
                  <a:cubicBezTo>
                    <a:pt x="0" y="19743"/>
                    <a:pt x="568" y="20598"/>
                    <a:pt x="1444" y="20775"/>
                  </a:cubicBezTo>
                  <a:lnTo>
                    <a:pt x="14135" y="23335"/>
                  </a:lnTo>
                  <a:cubicBezTo>
                    <a:pt x="14244" y="23357"/>
                    <a:pt x="14352" y="23367"/>
                    <a:pt x="14458" y="23367"/>
                  </a:cubicBezTo>
                  <a:cubicBezTo>
                    <a:pt x="15213" y="23367"/>
                    <a:pt x="15889" y="22837"/>
                    <a:pt x="16044" y="22068"/>
                  </a:cubicBezTo>
                  <a:lnTo>
                    <a:pt x="18613" y="9335"/>
                  </a:lnTo>
                  <a:lnTo>
                    <a:pt x="13678" y="1657"/>
                  </a:lnTo>
                  <a:lnTo>
                    <a:pt x="5629" y="33"/>
                  </a:lnTo>
                  <a:cubicBezTo>
                    <a:pt x="5521" y="11"/>
                    <a:pt x="5413" y="0"/>
                    <a:pt x="5307" y="0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9" name="Google Shape;446;p59">
              <a:extLst>
                <a:ext uri="{FF2B5EF4-FFF2-40B4-BE49-F238E27FC236}">
                  <a16:creationId xmlns:a16="http://schemas.microsoft.com/office/drawing/2014/main" id="{E9B80776-0E20-9F22-7BE9-A500D2961E41}"/>
                </a:ext>
              </a:extLst>
            </p:cNvPr>
            <p:cNvSpPr/>
            <p:nvPr/>
          </p:nvSpPr>
          <p:spPr>
            <a:xfrm>
              <a:off x="1767223" y="392324"/>
              <a:ext cx="152425" cy="191999"/>
            </a:xfrm>
            <a:custGeom>
              <a:avLst/>
              <a:gdLst/>
              <a:ahLst/>
              <a:cxnLst/>
              <a:rect l="l" t="t" r="r" b="b"/>
              <a:pathLst>
                <a:path w="6097" h="7680" extrusionOk="0">
                  <a:moveTo>
                    <a:pt x="1162" y="1"/>
                  </a:moveTo>
                  <a:lnTo>
                    <a:pt x="165" y="4945"/>
                  </a:lnTo>
                  <a:cubicBezTo>
                    <a:pt x="0" y="5760"/>
                    <a:pt x="528" y="6555"/>
                    <a:pt x="1343" y="6720"/>
                  </a:cubicBezTo>
                  <a:lnTo>
                    <a:pt x="6097" y="7679"/>
                  </a:lnTo>
                  <a:lnTo>
                    <a:pt x="6097" y="7679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FFF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0" name="Google Shape;447;p59">
              <a:extLst>
                <a:ext uri="{FF2B5EF4-FFF2-40B4-BE49-F238E27FC236}">
                  <a16:creationId xmlns:a16="http://schemas.microsoft.com/office/drawing/2014/main" id="{BDFE1187-828C-10BB-A5BA-7AF14C6AD78F}"/>
                </a:ext>
              </a:extLst>
            </p:cNvPr>
            <p:cNvSpPr/>
            <p:nvPr/>
          </p:nvSpPr>
          <p:spPr>
            <a:xfrm>
              <a:off x="1763148" y="527099"/>
              <a:ext cx="156500" cy="90550"/>
            </a:xfrm>
            <a:custGeom>
              <a:avLst/>
              <a:gdLst/>
              <a:ahLst/>
              <a:cxnLst/>
              <a:rect l="l" t="t" r="r" b="b"/>
              <a:pathLst>
                <a:path w="6260" h="3622" extrusionOk="0">
                  <a:moveTo>
                    <a:pt x="305" y="1"/>
                  </a:moveTo>
                  <a:cubicBezTo>
                    <a:pt x="305" y="1"/>
                    <a:pt x="0" y="1187"/>
                    <a:pt x="1286" y="1857"/>
                  </a:cubicBezTo>
                  <a:cubicBezTo>
                    <a:pt x="1334" y="1881"/>
                    <a:pt x="1385" y="1903"/>
                    <a:pt x="1436" y="1923"/>
                  </a:cubicBezTo>
                  <a:cubicBezTo>
                    <a:pt x="2016" y="2152"/>
                    <a:pt x="5746" y="3621"/>
                    <a:pt x="5980" y="3621"/>
                  </a:cubicBezTo>
                  <a:cubicBezTo>
                    <a:pt x="5987" y="3621"/>
                    <a:pt x="5991" y="3620"/>
                    <a:pt x="5992" y="3617"/>
                  </a:cubicBezTo>
                  <a:cubicBezTo>
                    <a:pt x="6013" y="3515"/>
                    <a:pt x="6260" y="2288"/>
                    <a:pt x="6260" y="2288"/>
                  </a:cubicBezTo>
                  <a:lnTo>
                    <a:pt x="1506" y="1330"/>
                  </a:lnTo>
                  <a:cubicBezTo>
                    <a:pt x="1506" y="1330"/>
                    <a:pt x="328" y="1049"/>
                    <a:pt x="305" y="1"/>
                  </a:cubicBezTo>
                  <a:close/>
                </a:path>
              </a:pathLst>
            </a:custGeom>
            <a:solidFill>
              <a:srgbClr val="FFE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1" name="Google Shape;448;p59">
              <a:extLst>
                <a:ext uri="{FF2B5EF4-FFF2-40B4-BE49-F238E27FC236}">
                  <a16:creationId xmlns:a16="http://schemas.microsoft.com/office/drawing/2014/main" id="{CDD976EE-E276-48FA-B08C-539416131D42}"/>
                </a:ext>
              </a:extLst>
            </p:cNvPr>
            <p:cNvSpPr/>
            <p:nvPr/>
          </p:nvSpPr>
          <p:spPr>
            <a:xfrm>
              <a:off x="1575373" y="575724"/>
              <a:ext cx="237025" cy="160824"/>
            </a:xfrm>
            <a:custGeom>
              <a:avLst/>
              <a:gdLst/>
              <a:ahLst/>
              <a:cxnLst/>
              <a:rect l="l" t="t" r="r" b="b"/>
              <a:pathLst>
                <a:path w="9481" h="6433" extrusionOk="0">
                  <a:moveTo>
                    <a:pt x="4693" y="276"/>
                  </a:moveTo>
                  <a:cubicBezTo>
                    <a:pt x="4954" y="276"/>
                    <a:pt x="5225" y="299"/>
                    <a:pt x="5503" y="351"/>
                  </a:cubicBezTo>
                  <a:cubicBezTo>
                    <a:pt x="8310" y="872"/>
                    <a:pt x="9089" y="3867"/>
                    <a:pt x="9191" y="4323"/>
                  </a:cubicBezTo>
                  <a:cubicBezTo>
                    <a:pt x="9073" y="4474"/>
                    <a:pt x="8657" y="4968"/>
                    <a:pt x="7956" y="5402"/>
                  </a:cubicBezTo>
                  <a:cubicBezTo>
                    <a:pt x="7142" y="5907"/>
                    <a:pt x="6245" y="6160"/>
                    <a:pt x="5280" y="6160"/>
                  </a:cubicBezTo>
                  <a:cubicBezTo>
                    <a:pt x="4922" y="6160"/>
                    <a:pt x="4555" y="6125"/>
                    <a:pt x="4178" y="6055"/>
                  </a:cubicBezTo>
                  <a:cubicBezTo>
                    <a:pt x="1601" y="5578"/>
                    <a:pt x="483" y="3161"/>
                    <a:pt x="301" y="2727"/>
                  </a:cubicBezTo>
                  <a:cubicBezTo>
                    <a:pt x="583" y="2350"/>
                    <a:pt x="2244" y="276"/>
                    <a:pt x="4693" y="276"/>
                  </a:cubicBezTo>
                  <a:close/>
                  <a:moveTo>
                    <a:pt x="4692" y="0"/>
                  </a:moveTo>
                  <a:cubicBezTo>
                    <a:pt x="1865" y="0"/>
                    <a:pt x="51" y="2601"/>
                    <a:pt x="31" y="2630"/>
                  </a:cubicBezTo>
                  <a:cubicBezTo>
                    <a:pt x="7" y="2667"/>
                    <a:pt x="1" y="2713"/>
                    <a:pt x="15" y="2755"/>
                  </a:cubicBezTo>
                  <a:cubicBezTo>
                    <a:pt x="27" y="2785"/>
                    <a:pt x="1151" y="5774"/>
                    <a:pt x="4129" y="6326"/>
                  </a:cubicBezTo>
                  <a:cubicBezTo>
                    <a:pt x="4527" y="6400"/>
                    <a:pt x="4903" y="6432"/>
                    <a:pt x="5258" y="6432"/>
                  </a:cubicBezTo>
                  <a:cubicBezTo>
                    <a:pt x="8011" y="6432"/>
                    <a:pt x="9436" y="4457"/>
                    <a:pt x="9451" y="4435"/>
                  </a:cubicBezTo>
                  <a:cubicBezTo>
                    <a:pt x="9472" y="4404"/>
                    <a:pt x="9481" y="4367"/>
                    <a:pt x="9474" y="4331"/>
                  </a:cubicBezTo>
                  <a:cubicBezTo>
                    <a:pt x="9467" y="4294"/>
                    <a:pt x="8765" y="678"/>
                    <a:pt x="5554" y="80"/>
                  </a:cubicBezTo>
                  <a:cubicBezTo>
                    <a:pt x="5257" y="25"/>
                    <a:pt x="4970" y="0"/>
                    <a:pt x="4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2" name="Google Shape;449;p59">
              <a:extLst>
                <a:ext uri="{FF2B5EF4-FFF2-40B4-BE49-F238E27FC236}">
                  <a16:creationId xmlns:a16="http://schemas.microsoft.com/office/drawing/2014/main" id="{C9D2D258-2A9A-D32F-6933-75C21B556A9F}"/>
                </a:ext>
              </a:extLst>
            </p:cNvPr>
            <p:cNvSpPr/>
            <p:nvPr/>
          </p:nvSpPr>
          <p:spPr>
            <a:xfrm>
              <a:off x="1652549" y="610474"/>
              <a:ext cx="95700" cy="96675"/>
            </a:xfrm>
            <a:custGeom>
              <a:avLst/>
              <a:gdLst/>
              <a:ahLst/>
              <a:cxnLst/>
              <a:rect l="l" t="t" r="r" b="b"/>
              <a:pathLst>
                <a:path w="3828" h="3867" extrusionOk="0">
                  <a:moveTo>
                    <a:pt x="1941" y="275"/>
                  </a:moveTo>
                  <a:cubicBezTo>
                    <a:pt x="2034" y="275"/>
                    <a:pt x="2127" y="284"/>
                    <a:pt x="2220" y="301"/>
                  </a:cubicBezTo>
                  <a:cubicBezTo>
                    <a:pt x="2633" y="379"/>
                    <a:pt x="2989" y="620"/>
                    <a:pt x="3224" y="982"/>
                  </a:cubicBezTo>
                  <a:cubicBezTo>
                    <a:pt x="3459" y="1346"/>
                    <a:pt x="3545" y="1787"/>
                    <a:pt x="3463" y="2223"/>
                  </a:cubicBezTo>
                  <a:cubicBezTo>
                    <a:pt x="3381" y="2661"/>
                    <a:pt x="3142" y="3041"/>
                    <a:pt x="2791" y="3294"/>
                  </a:cubicBezTo>
                  <a:cubicBezTo>
                    <a:pt x="2519" y="3489"/>
                    <a:pt x="2206" y="3591"/>
                    <a:pt x="1887" y="3591"/>
                  </a:cubicBezTo>
                  <a:cubicBezTo>
                    <a:pt x="1795" y="3591"/>
                    <a:pt x="1701" y="3583"/>
                    <a:pt x="1608" y="3565"/>
                  </a:cubicBezTo>
                  <a:cubicBezTo>
                    <a:pt x="1195" y="3487"/>
                    <a:pt x="839" y="3246"/>
                    <a:pt x="604" y="2885"/>
                  </a:cubicBezTo>
                  <a:cubicBezTo>
                    <a:pt x="369" y="2521"/>
                    <a:pt x="284" y="2080"/>
                    <a:pt x="365" y="1643"/>
                  </a:cubicBezTo>
                  <a:cubicBezTo>
                    <a:pt x="447" y="1206"/>
                    <a:pt x="686" y="825"/>
                    <a:pt x="1038" y="572"/>
                  </a:cubicBezTo>
                  <a:cubicBezTo>
                    <a:pt x="1309" y="377"/>
                    <a:pt x="1621" y="275"/>
                    <a:pt x="1941" y="275"/>
                  </a:cubicBezTo>
                  <a:close/>
                  <a:moveTo>
                    <a:pt x="1939" y="0"/>
                  </a:moveTo>
                  <a:cubicBezTo>
                    <a:pt x="1563" y="0"/>
                    <a:pt x="1195" y="120"/>
                    <a:pt x="878" y="349"/>
                  </a:cubicBezTo>
                  <a:cubicBezTo>
                    <a:pt x="468" y="644"/>
                    <a:pt x="190" y="1085"/>
                    <a:pt x="95" y="1593"/>
                  </a:cubicBezTo>
                  <a:cubicBezTo>
                    <a:pt x="0" y="2099"/>
                    <a:pt x="99" y="2612"/>
                    <a:pt x="374" y="3034"/>
                  </a:cubicBezTo>
                  <a:cubicBezTo>
                    <a:pt x="650" y="3459"/>
                    <a:pt x="1071" y="3744"/>
                    <a:pt x="1558" y="3835"/>
                  </a:cubicBezTo>
                  <a:cubicBezTo>
                    <a:pt x="1668" y="3856"/>
                    <a:pt x="1779" y="3866"/>
                    <a:pt x="1888" y="3866"/>
                  </a:cubicBezTo>
                  <a:cubicBezTo>
                    <a:pt x="2264" y="3866"/>
                    <a:pt x="2633" y="3747"/>
                    <a:pt x="2951" y="3517"/>
                  </a:cubicBezTo>
                  <a:cubicBezTo>
                    <a:pt x="3360" y="3222"/>
                    <a:pt x="3638" y="2781"/>
                    <a:pt x="3733" y="2274"/>
                  </a:cubicBezTo>
                  <a:cubicBezTo>
                    <a:pt x="3828" y="1767"/>
                    <a:pt x="3729" y="1255"/>
                    <a:pt x="3454" y="832"/>
                  </a:cubicBezTo>
                  <a:cubicBezTo>
                    <a:pt x="3178" y="407"/>
                    <a:pt x="2757" y="122"/>
                    <a:pt x="2270" y="32"/>
                  </a:cubicBezTo>
                  <a:cubicBezTo>
                    <a:pt x="2160" y="11"/>
                    <a:pt x="2049" y="0"/>
                    <a:pt x="19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3" name="Google Shape;450;p59">
              <a:extLst>
                <a:ext uri="{FF2B5EF4-FFF2-40B4-BE49-F238E27FC236}">
                  <a16:creationId xmlns:a16="http://schemas.microsoft.com/office/drawing/2014/main" id="{29A8F47B-807E-4878-AB2F-F348318ABC9B}"/>
                </a:ext>
              </a:extLst>
            </p:cNvPr>
            <p:cNvSpPr/>
            <p:nvPr/>
          </p:nvSpPr>
          <p:spPr>
            <a:xfrm>
              <a:off x="1595923" y="586048"/>
              <a:ext cx="218200" cy="138349"/>
            </a:xfrm>
            <a:custGeom>
              <a:avLst/>
              <a:gdLst/>
              <a:ahLst/>
              <a:cxnLst/>
              <a:rect l="l" t="t" r="r" b="b"/>
              <a:pathLst>
                <a:path w="8728" h="5534" extrusionOk="0">
                  <a:moveTo>
                    <a:pt x="8571" y="0"/>
                  </a:moveTo>
                  <a:cubicBezTo>
                    <a:pt x="8546" y="0"/>
                    <a:pt x="8521" y="7"/>
                    <a:pt x="8498" y="21"/>
                  </a:cubicBezTo>
                  <a:lnTo>
                    <a:pt x="84" y="5281"/>
                  </a:lnTo>
                  <a:cubicBezTo>
                    <a:pt x="19" y="5321"/>
                    <a:pt x="0" y="5406"/>
                    <a:pt x="40" y="5470"/>
                  </a:cubicBezTo>
                  <a:cubicBezTo>
                    <a:pt x="67" y="5511"/>
                    <a:pt x="111" y="5534"/>
                    <a:pt x="157" y="5534"/>
                  </a:cubicBezTo>
                  <a:cubicBezTo>
                    <a:pt x="182" y="5534"/>
                    <a:pt x="207" y="5528"/>
                    <a:pt x="230" y="5514"/>
                  </a:cubicBezTo>
                  <a:lnTo>
                    <a:pt x="8644" y="254"/>
                  </a:lnTo>
                  <a:cubicBezTo>
                    <a:pt x="8708" y="214"/>
                    <a:pt x="8728" y="129"/>
                    <a:pt x="8687" y="65"/>
                  </a:cubicBezTo>
                  <a:cubicBezTo>
                    <a:pt x="8662" y="23"/>
                    <a:pt x="8617" y="0"/>
                    <a:pt x="85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4" name="Google Shape;451;p59">
              <a:extLst>
                <a:ext uri="{FF2B5EF4-FFF2-40B4-BE49-F238E27FC236}">
                  <a16:creationId xmlns:a16="http://schemas.microsoft.com/office/drawing/2014/main" id="{65CA05C6-A718-3D49-75B3-AF4AD6AA8E42}"/>
                </a:ext>
              </a:extLst>
            </p:cNvPr>
            <p:cNvSpPr/>
            <p:nvPr/>
          </p:nvSpPr>
          <p:spPr>
            <a:xfrm>
              <a:off x="590899" y="1302571"/>
              <a:ext cx="481150" cy="455423"/>
            </a:xfrm>
            <a:custGeom>
              <a:avLst/>
              <a:gdLst/>
              <a:ahLst/>
              <a:cxnLst/>
              <a:rect l="l" t="t" r="r" b="b"/>
              <a:pathLst>
                <a:path w="19246" h="18217" extrusionOk="0">
                  <a:moveTo>
                    <a:pt x="6539" y="1"/>
                  </a:moveTo>
                  <a:lnTo>
                    <a:pt x="832" y="3331"/>
                  </a:lnTo>
                  <a:cubicBezTo>
                    <a:pt x="211" y="3694"/>
                    <a:pt x="0" y="4492"/>
                    <a:pt x="364" y="5114"/>
                  </a:cubicBezTo>
                  <a:lnTo>
                    <a:pt x="7632" y="17570"/>
                  </a:lnTo>
                  <a:cubicBezTo>
                    <a:pt x="7874" y="17985"/>
                    <a:pt x="8311" y="18217"/>
                    <a:pt x="8760" y="18217"/>
                  </a:cubicBezTo>
                  <a:cubicBezTo>
                    <a:pt x="8983" y="18217"/>
                    <a:pt x="9209" y="18159"/>
                    <a:pt x="9415" y="18039"/>
                  </a:cubicBezTo>
                  <a:lnTo>
                    <a:pt x="18415" y="12787"/>
                  </a:lnTo>
                  <a:cubicBezTo>
                    <a:pt x="19036" y="12424"/>
                    <a:pt x="19246" y="11626"/>
                    <a:pt x="18884" y="11004"/>
                  </a:cubicBezTo>
                  <a:lnTo>
                    <a:pt x="13614" y="1976"/>
                  </a:lnTo>
                  <a:lnTo>
                    <a:pt x="6539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5" name="Google Shape;452;p59">
              <a:extLst>
                <a:ext uri="{FF2B5EF4-FFF2-40B4-BE49-F238E27FC236}">
                  <a16:creationId xmlns:a16="http://schemas.microsoft.com/office/drawing/2014/main" id="{681C5A47-1C35-58A3-B751-EEFE21EDF0AA}"/>
                </a:ext>
              </a:extLst>
            </p:cNvPr>
            <p:cNvSpPr/>
            <p:nvPr/>
          </p:nvSpPr>
          <p:spPr>
            <a:xfrm>
              <a:off x="754375" y="1302571"/>
              <a:ext cx="176900" cy="102699"/>
            </a:xfrm>
            <a:custGeom>
              <a:avLst/>
              <a:gdLst/>
              <a:ahLst/>
              <a:cxnLst/>
              <a:rect l="l" t="t" r="r" b="b"/>
              <a:pathLst>
                <a:path w="7076" h="4108" extrusionOk="0">
                  <a:moveTo>
                    <a:pt x="0" y="1"/>
                  </a:moveTo>
                  <a:lnTo>
                    <a:pt x="2046" y="3506"/>
                  </a:lnTo>
                  <a:cubicBezTo>
                    <a:pt x="2272" y="3892"/>
                    <a:pt x="2677" y="4108"/>
                    <a:pt x="3095" y="4108"/>
                  </a:cubicBezTo>
                  <a:cubicBezTo>
                    <a:pt x="3302" y="4108"/>
                    <a:pt x="3513" y="4054"/>
                    <a:pt x="3705" y="3942"/>
                  </a:cubicBezTo>
                  <a:lnTo>
                    <a:pt x="7075" y="19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6" name="Google Shape;453;p59">
              <a:extLst>
                <a:ext uri="{FF2B5EF4-FFF2-40B4-BE49-F238E27FC236}">
                  <a16:creationId xmlns:a16="http://schemas.microsoft.com/office/drawing/2014/main" id="{3B271B72-A459-5BB8-EC2B-6C3145521B5A}"/>
                </a:ext>
              </a:extLst>
            </p:cNvPr>
            <p:cNvSpPr/>
            <p:nvPr/>
          </p:nvSpPr>
          <p:spPr>
            <a:xfrm>
              <a:off x="811174" y="1351946"/>
              <a:ext cx="134825" cy="61500"/>
            </a:xfrm>
            <a:custGeom>
              <a:avLst/>
              <a:gdLst/>
              <a:ahLst/>
              <a:cxnLst/>
              <a:rect l="l" t="t" r="r" b="b"/>
              <a:pathLst>
                <a:path w="5393" h="2460" extrusionOk="0">
                  <a:moveTo>
                    <a:pt x="4803" y="1"/>
                  </a:moveTo>
                  <a:lnTo>
                    <a:pt x="1433" y="1968"/>
                  </a:lnTo>
                  <a:cubicBezTo>
                    <a:pt x="1433" y="1968"/>
                    <a:pt x="1125" y="2134"/>
                    <a:pt x="754" y="2134"/>
                  </a:cubicBezTo>
                  <a:cubicBezTo>
                    <a:pt x="506" y="2134"/>
                    <a:pt x="231" y="2059"/>
                    <a:pt x="0" y="1812"/>
                  </a:cubicBezTo>
                  <a:lnTo>
                    <a:pt x="0" y="1812"/>
                  </a:lnTo>
                  <a:cubicBezTo>
                    <a:pt x="0" y="1812"/>
                    <a:pt x="334" y="2460"/>
                    <a:pt x="1147" y="2460"/>
                  </a:cubicBezTo>
                  <a:cubicBezTo>
                    <a:pt x="1279" y="2460"/>
                    <a:pt x="1424" y="2443"/>
                    <a:pt x="1582" y="2403"/>
                  </a:cubicBezTo>
                  <a:cubicBezTo>
                    <a:pt x="1625" y="2392"/>
                    <a:pt x="1667" y="2378"/>
                    <a:pt x="1708" y="2362"/>
                  </a:cubicBezTo>
                  <a:cubicBezTo>
                    <a:pt x="2194" y="2184"/>
                    <a:pt x="5393" y="1009"/>
                    <a:pt x="5353" y="943"/>
                  </a:cubicBezTo>
                  <a:cubicBezTo>
                    <a:pt x="5311" y="870"/>
                    <a:pt x="4803" y="1"/>
                    <a:pt x="4803" y="1"/>
                  </a:cubicBezTo>
                  <a:close/>
                </a:path>
              </a:pathLst>
            </a:custGeom>
            <a:solidFill>
              <a:srgbClr val="FFE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7" name="Google Shape;454;p59">
              <a:extLst>
                <a:ext uri="{FF2B5EF4-FFF2-40B4-BE49-F238E27FC236}">
                  <a16:creationId xmlns:a16="http://schemas.microsoft.com/office/drawing/2014/main" id="{97AF4C05-6EE8-1EA6-2297-9B02E798D669}"/>
                </a:ext>
              </a:extLst>
            </p:cNvPr>
            <p:cNvSpPr/>
            <p:nvPr/>
          </p:nvSpPr>
          <p:spPr>
            <a:xfrm>
              <a:off x="759174" y="336449"/>
              <a:ext cx="1693723" cy="1180571"/>
            </a:xfrm>
            <a:custGeom>
              <a:avLst/>
              <a:gdLst/>
              <a:ahLst/>
              <a:cxnLst/>
              <a:rect l="l" t="t" r="r" b="b"/>
              <a:pathLst>
                <a:path w="67749" h="47223" extrusionOk="0">
                  <a:moveTo>
                    <a:pt x="17124" y="1"/>
                  </a:moveTo>
                  <a:cubicBezTo>
                    <a:pt x="16556" y="1"/>
                    <a:pt x="15988" y="31"/>
                    <a:pt x="15423" y="93"/>
                  </a:cubicBezTo>
                  <a:cubicBezTo>
                    <a:pt x="14652" y="178"/>
                    <a:pt x="13891" y="320"/>
                    <a:pt x="13144" y="517"/>
                  </a:cubicBezTo>
                  <a:cubicBezTo>
                    <a:pt x="7331" y="2043"/>
                    <a:pt x="2915" y="6799"/>
                    <a:pt x="1559" y="12710"/>
                  </a:cubicBezTo>
                  <a:lnTo>
                    <a:pt x="1398" y="13412"/>
                  </a:lnTo>
                  <a:cubicBezTo>
                    <a:pt x="0" y="23323"/>
                    <a:pt x="4896" y="33627"/>
                    <a:pt x="12783" y="39767"/>
                  </a:cubicBezTo>
                  <a:cubicBezTo>
                    <a:pt x="19299" y="44839"/>
                    <a:pt x="27575" y="47222"/>
                    <a:pt x="35805" y="47222"/>
                  </a:cubicBezTo>
                  <a:cubicBezTo>
                    <a:pt x="37536" y="47222"/>
                    <a:pt x="39265" y="47117"/>
                    <a:pt x="40976" y="46909"/>
                  </a:cubicBezTo>
                  <a:cubicBezTo>
                    <a:pt x="48001" y="46054"/>
                    <a:pt x="54995" y="43437"/>
                    <a:pt x="60013" y="38425"/>
                  </a:cubicBezTo>
                  <a:cubicBezTo>
                    <a:pt x="65029" y="33414"/>
                    <a:pt x="67748" y="25775"/>
                    <a:pt x="65859" y="18866"/>
                  </a:cubicBezTo>
                  <a:cubicBezTo>
                    <a:pt x="65146" y="16256"/>
                    <a:pt x="63706" y="13711"/>
                    <a:pt x="61382" y="12355"/>
                  </a:cubicBezTo>
                  <a:cubicBezTo>
                    <a:pt x="60011" y="11557"/>
                    <a:pt x="58514" y="11247"/>
                    <a:pt x="56969" y="11247"/>
                  </a:cubicBezTo>
                  <a:cubicBezTo>
                    <a:pt x="54329" y="11247"/>
                    <a:pt x="51549" y="12153"/>
                    <a:pt x="49022" y="13078"/>
                  </a:cubicBezTo>
                  <a:cubicBezTo>
                    <a:pt x="46485" y="14008"/>
                    <a:pt x="43695" y="14923"/>
                    <a:pt x="41045" y="14923"/>
                  </a:cubicBezTo>
                  <a:cubicBezTo>
                    <a:pt x="39511" y="14923"/>
                    <a:pt x="38024" y="14616"/>
                    <a:pt x="36660" y="13829"/>
                  </a:cubicBezTo>
                  <a:cubicBezTo>
                    <a:pt x="33801" y="12179"/>
                    <a:pt x="32369" y="8887"/>
                    <a:pt x="30295" y="6302"/>
                  </a:cubicBezTo>
                  <a:cubicBezTo>
                    <a:pt x="27126" y="2356"/>
                    <a:pt x="22125" y="1"/>
                    <a:pt x="17124" y="1"/>
                  </a:cubicBezTo>
                  <a:close/>
                </a:path>
              </a:pathLst>
            </a:custGeom>
            <a:solidFill>
              <a:srgbClr val="FFF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8" name="Google Shape;455;p59">
              <a:extLst>
                <a:ext uri="{FF2B5EF4-FFF2-40B4-BE49-F238E27FC236}">
                  <a16:creationId xmlns:a16="http://schemas.microsoft.com/office/drawing/2014/main" id="{F5F8EC24-7F91-B4A5-D392-83B2AC86A5B9}"/>
                </a:ext>
              </a:extLst>
            </p:cNvPr>
            <p:cNvSpPr/>
            <p:nvPr/>
          </p:nvSpPr>
          <p:spPr>
            <a:xfrm>
              <a:off x="2397023" y="387025"/>
              <a:ext cx="245050" cy="245049"/>
            </a:xfrm>
            <a:custGeom>
              <a:avLst/>
              <a:gdLst/>
              <a:ahLst/>
              <a:cxnLst/>
              <a:rect l="l" t="t" r="r" b="b"/>
              <a:pathLst>
                <a:path w="9802" h="9802" extrusionOk="0">
                  <a:moveTo>
                    <a:pt x="4901" y="1"/>
                  </a:moveTo>
                  <a:cubicBezTo>
                    <a:pt x="2194" y="1"/>
                    <a:pt x="0" y="2195"/>
                    <a:pt x="0" y="4902"/>
                  </a:cubicBezTo>
                  <a:cubicBezTo>
                    <a:pt x="0" y="7607"/>
                    <a:pt x="2194" y="9802"/>
                    <a:pt x="4901" y="9802"/>
                  </a:cubicBezTo>
                  <a:cubicBezTo>
                    <a:pt x="7607" y="9802"/>
                    <a:pt x="9801" y="7607"/>
                    <a:pt x="9801" y="4902"/>
                  </a:cubicBezTo>
                  <a:cubicBezTo>
                    <a:pt x="9801" y="2195"/>
                    <a:pt x="7607" y="1"/>
                    <a:pt x="4901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9" name="Google Shape;456;p59">
              <a:extLst>
                <a:ext uri="{FF2B5EF4-FFF2-40B4-BE49-F238E27FC236}">
                  <a16:creationId xmlns:a16="http://schemas.microsoft.com/office/drawing/2014/main" id="{F9E0C09C-328F-560E-A960-57896AB4B9A1}"/>
                </a:ext>
              </a:extLst>
            </p:cNvPr>
            <p:cNvSpPr/>
            <p:nvPr/>
          </p:nvSpPr>
          <p:spPr>
            <a:xfrm>
              <a:off x="590625" y="609948"/>
              <a:ext cx="704549" cy="438049"/>
            </a:xfrm>
            <a:custGeom>
              <a:avLst/>
              <a:gdLst/>
              <a:ahLst/>
              <a:cxnLst/>
              <a:rect l="l" t="t" r="r" b="b"/>
              <a:pathLst>
                <a:path w="28182" h="17522" extrusionOk="0">
                  <a:moveTo>
                    <a:pt x="24507" y="0"/>
                  </a:moveTo>
                  <a:cubicBezTo>
                    <a:pt x="24428" y="0"/>
                    <a:pt x="24347" y="12"/>
                    <a:pt x="24266" y="35"/>
                  </a:cubicBezTo>
                  <a:lnTo>
                    <a:pt x="10758" y="3987"/>
                  </a:lnTo>
                  <a:cubicBezTo>
                    <a:pt x="10679" y="4010"/>
                    <a:pt x="10598" y="4021"/>
                    <a:pt x="10517" y="4021"/>
                  </a:cubicBezTo>
                  <a:cubicBezTo>
                    <a:pt x="10374" y="4021"/>
                    <a:pt x="10232" y="3986"/>
                    <a:pt x="10105" y="3916"/>
                  </a:cubicBezTo>
                  <a:lnTo>
                    <a:pt x="7092" y="2271"/>
                  </a:lnTo>
                  <a:cubicBezTo>
                    <a:pt x="6964" y="2202"/>
                    <a:pt x="6822" y="2167"/>
                    <a:pt x="6680" y="2167"/>
                  </a:cubicBezTo>
                  <a:cubicBezTo>
                    <a:pt x="6601" y="2167"/>
                    <a:pt x="6521" y="2177"/>
                    <a:pt x="6444" y="2200"/>
                  </a:cubicBezTo>
                  <a:lnTo>
                    <a:pt x="739" y="3829"/>
                  </a:lnTo>
                  <a:cubicBezTo>
                    <a:pt x="263" y="3965"/>
                    <a:pt x="0" y="4474"/>
                    <a:pt x="165" y="4940"/>
                  </a:cubicBezTo>
                  <a:lnTo>
                    <a:pt x="4410" y="16949"/>
                  </a:lnTo>
                  <a:cubicBezTo>
                    <a:pt x="4534" y="17299"/>
                    <a:pt x="4864" y="17521"/>
                    <a:pt x="5219" y="17521"/>
                  </a:cubicBezTo>
                  <a:cubicBezTo>
                    <a:pt x="5297" y="17521"/>
                    <a:pt x="5377" y="17511"/>
                    <a:pt x="5455" y="17488"/>
                  </a:cubicBezTo>
                  <a:lnTo>
                    <a:pt x="27462" y="11204"/>
                  </a:lnTo>
                  <a:cubicBezTo>
                    <a:pt x="27918" y="11073"/>
                    <a:pt x="28181" y="10598"/>
                    <a:pt x="28051" y="10142"/>
                  </a:cubicBezTo>
                  <a:lnTo>
                    <a:pt x="25333" y="624"/>
                  </a:lnTo>
                  <a:cubicBezTo>
                    <a:pt x="25225" y="246"/>
                    <a:pt x="24881" y="0"/>
                    <a:pt x="24507" y="0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0" name="Google Shape;457;p59">
              <a:extLst>
                <a:ext uri="{FF2B5EF4-FFF2-40B4-BE49-F238E27FC236}">
                  <a16:creationId xmlns:a16="http://schemas.microsoft.com/office/drawing/2014/main" id="{32ED65DF-7606-F38E-4229-C77D16EEAFDF}"/>
                </a:ext>
              </a:extLst>
            </p:cNvPr>
            <p:cNvSpPr/>
            <p:nvPr/>
          </p:nvSpPr>
          <p:spPr>
            <a:xfrm>
              <a:off x="590625" y="609948"/>
              <a:ext cx="704549" cy="438049"/>
            </a:xfrm>
            <a:custGeom>
              <a:avLst/>
              <a:gdLst/>
              <a:ahLst/>
              <a:cxnLst/>
              <a:rect l="l" t="t" r="r" b="b"/>
              <a:pathLst>
                <a:path w="28182" h="17522" extrusionOk="0">
                  <a:moveTo>
                    <a:pt x="24507" y="0"/>
                  </a:moveTo>
                  <a:cubicBezTo>
                    <a:pt x="24428" y="0"/>
                    <a:pt x="24347" y="12"/>
                    <a:pt x="24266" y="35"/>
                  </a:cubicBezTo>
                  <a:lnTo>
                    <a:pt x="10758" y="3987"/>
                  </a:lnTo>
                  <a:cubicBezTo>
                    <a:pt x="10679" y="4010"/>
                    <a:pt x="10598" y="4021"/>
                    <a:pt x="10517" y="4021"/>
                  </a:cubicBezTo>
                  <a:cubicBezTo>
                    <a:pt x="10374" y="4021"/>
                    <a:pt x="10232" y="3986"/>
                    <a:pt x="10105" y="3916"/>
                  </a:cubicBezTo>
                  <a:lnTo>
                    <a:pt x="7092" y="2271"/>
                  </a:lnTo>
                  <a:cubicBezTo>
                    <a:pt x="6964" y="2202"/>
                    <a:pt x="6822" y="2167"/>
                    <a:pt x="6680" y="2167"/>
                  </a:cubicBezTo>
                  <a:cubicBezTo>
                    <a:pt x="6601" y="2167"/>
                    <a:pt x="6521" y="2177"/>
                    <a:pt x="6444" y="2200"/>
                  </a:cubicBezTo>
                  <a:lnTo>
                    <a:pt x="739" y="3829"/>
                  </a:lnTo>
                  <a:cubicBezTo>
                    <a:pt x="263" y="3965"/>
                    <a:pt x="0" y="4474"/>
                    <a:pt x="165" y="4940"/>
                  </a:cubicBezTo>
                  <a:lnTo>
                    <a:pt x="4410" y="16949"/>
                  </a:lnTo>
                  <a:cubicBezTo>
                    <a:pt x="4534" y="17299"/>
                    <a:pt x="4864" y="17521"/>
                    <a:pt x="5219" y="17521"/>
                  </a:cubicBezTo>
                  <a:cubicBezTo>
                    <a:pt x="5297" y="17521"/>
                    <a:pt x="5377" y="17511"/>
                    <a:pt x="5455" y="17488"/>
                  </a:cubicBezTo>
                  <a:lnTo>
                    <a:pt x="27462" y="11204"/>
                  </a:lnTo>
                  <a:cubicBezTo>
                    <a:pt x="27918" y="11073"/>
                    <a:pt x="28181" y="10598"/>
                    <a:pt x="28051" y="10142"/>
                  </a:cubicBezTo>
                  <a:lnTo>
                    <a:pt x="25333" y="624"/>
                  </a:lnTo>
                  <a:cubicBezTo>
                    <a:pt x="25225" y="246"/>
                    <a:pt x="24881" y="0"/>
                    <a:pt x="245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1" name="Google Shape;458;p59">
              <a:extLst>
                <a:ext uri="{FF2B5EF4-FFF2-40B4-BE49-F238E27FC236}">
                  <a16:creationId xmlns:a16="http://schemas.microsoft.com/office/drawing/2014/main" id="{1CA6673F-6A90-64F3-3A6F-2B8A34A71FD4}"/>
                </a:ext>
              </a:extLst>
            </p:cNvPr>
            <p:cNvSpPr/>
            <p:nvPr/>
          </p:nvSpPr>
          <p:spPr>
            <a:xfrm>
              <a:off x="651724" y="587199"/>
              <a:ext cx="621499" cy="473948"/>
            </a:xfrm>
            <a:custGeom>
              <a:avLst/>
              <a:gdLst/>
              <a:ahLst/>
              <a:cxnLst/>
              <a:rect l="l" t="t" r="r" b="b"/>
              <a:pathLst>
                <a:path w="24860" h="18958" extrusionOk="0">
                  <a:moveTo>
                    <a:pt x="22159" y="0"/>
                  </a:moveTo>
                  <a:cubicBezTo>
                    <a:pt x="22103" y="0"/>
                    <a:pt x="22046" y="8"/>
                    <a:pt x="21989" y="26"/>
                  </a:cubicBezTo>
                  <a:lnTo>
                    <a:pt x="510" y="6491"/>
                  </a:lnTo>
                  <a:cubicBezTo>
                    <a:pt x="176" y="6592"/>
                    <a:pt x="1" y="6954"/>
                    <a:pt x="134" y="7276"/>
                  </a:cubicBezTo>
                  <a:cubicBezTo>
                    <a:pt x="1018" y="9420"/>
                    <a:pt x="4023" y="16695"/>
                    <a:pt x="4866" y="18606"/>
                  </a:cubicBezTo>
                  <a:cubicBezTo>
                    <a:pt x="4962" y="18824"/>
                    <a:pt x="5176" y="18958"/>
                    <a:pt x="5405" y="18958"/>
                  </a:cubicBezTo>
                  <a:cubicBezTo>
                    <a:pt x="5455" y="18958"/>
                    <a:pt x="5506" y="18951"/>
                    <a:pt x="5557" y="18938"/>
                  </a:cubicBezTo>
                  <a:lnTo>
                    <a:pt x="24381" y="13937"/>
                  </a:lnTo>
                  <a:cubicBezTo>
                    <a:pt x="24674" y="13860"/>
                    <a:pt x="24860" y="13572"/>
                    <a:pt x="24812" y="13274"/>
                  </a:cubicBezTo>
                  <a:lnTo>
                    <a:pt x="22740" y="495"/>
                  </a:lnTo>
                  <a:cubicBezTo>
                    <a:pt x="22693" y="203"/>
                    <a:pt x="22439" y="0"/>
                    <a:pt x="22159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2" name="Google Shape;459;p59">
              <a:extLst>
                <a:ext uri="{FF2B5EF4-FFF2-40B4-BE49-F238E27FC236}">
                  <a16:creationId xmlns:a16="http://schemas.microsoft.com/office/drawing/2014/main" id="{75EAAC14-788E-CCE4-C4FF-BA9C680E90E6}"/>
                </a:ext>
              </a:extLst>
            </p:cNvPr>
            <p:cNvSpPr/>
            <p:nvPr/>
          </p:nvSpPr>
          <p:spPr>
            <a:xfrm>
              <a:off x="624874" y="624323"/>
              <a:ext cx="621724" cy="467798"/>
            </a:xfrm>
            <a:custGeom>
              <a:avLst/>
              <a:gdLst/>
              <a:ahLst/>
              <a:cxnLst/>
              <a:rect l="l" t="t" r="r" b="b"/>
              <a:pathLst>
                <a:path w="24869" h="18712" extrusionOk="0">
                  <a:moveTo>
                    <a:pt x="22243" y="1"/>
                  </a:moveTo>
                  <a:cubicBezTo>
                    <a:pt x="22193" y="1"/>
                    <a:pt x="22142" y="8"/>
                    <a:pt x="22091" y="22"/>
                  </a:cubicBezTo>
                  <a:lnTo>
                    <a:pt x="479" y="6255"/>
                  </a:lnTo>
                  <a:cubicBezTo>
                    <a:pt x="167" y="6345"/>
                    <a:pt x="1" y="6684"/>
                    <a:pt x="125" y="6986"/>
                  </a:cubicBezTo>
                  <a:cubicBezTo>
                    <a:pt x="995" y="9096"/>
                    <a:pt x="4064" y="16525"/>
                    <a:pt x="4888" y="18388"/>
                  </a:cubicBezTo>
                  <a:cubicBezTo>
                    <a:pt x="4977" y="18589"/>
                    <a:pt x="5175" y="18711"/>
                    <a:pt x="5386" y="18711"/>
                  </a:cubicBezTo>
                  <a:cubicBezTo>
                    <a:pt x="5432" y="18711"/>
                    <a:pt x="5480" y="18705"/>
                    <a:pt x="5527" y="18693"/>
                  </a:cubicBezTo>
                  <a:lnTo>
                    <a:pt x="24425" y="13673"/>
                  </a:lnTo>
                  <a:cubicBezTo>
                    <a:pt x="24697" y="13601"/>
                    <a:pt x="24869" y="13334"/>
                    <a:pt x="24824" y="13057"/>
                  </a:cubicBezTo>
                  <a:lnTo>
                    <a:pt x="22782" y="461"/>
                  </a:lnTo>
                  <a:cubicBezTo>
                    <a:pt x="22738" y="189"/>
                    <a:pt x="22503" y="1"/>
                    <a:pt x="22243" y="1"/>
                  </a:cubicBezTo>
                  <a:close/>
                </a:path>
              </a:pathLst>
            </a:custGeom>
            <a:solidFill>
              <a:srgbClr val="FFF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3" name="Google Shape;460;p59">
              <a:extLst>
                <a:ext uri="{FF2B5EF4-FFF2-40B4-BE49-F238E27FC236}">
                  <a16:creationId xmlns:a16="http://schemas.microsoft.com/office/drawing/2014/main" id="{32130490-DA92-8844-8DE5-B16128929D22}"/>
                </a:ext>
              </a:extLst>
            </p:cNvPr>
            <p:cNvSpPr/>
            <p:nvPr/>
          </p:nvSpPr>
          <p:spPr>
            <a:xfrm>
              <a:off x="575099" y="638423"/>
              <a:ext cx="773299" cy="558148"/>
            </a:xfrm>
            <a:custGeom>
              <a:avLst/>
              <a:gdLst/>
              <a:ahLst/>
              <a:cxnLst/>
              <a:rect l="l" t="t" r="r" b="b"/>
              <a:pathLst>
                <a:path w="30932" h="22326" extrusionOk="0">
                  <a:moveTo>
                    <a:pt x="27354" y="1"/>
                  </a:moveTo>
                  <a:cubicBezTo>
                    <a:pt x="27298" y="1"/>
                    <a:pt x="27241" y="9"/>
                    <a:pt x="27184" y="26"/>
                  </a:cubicBezTo>
                  <a:lnTo>
                    <a:pt x="7610" y="5886"/>
                  </a:lnTo>
                  <a:lnTo>
                    <a:pt x="7314" y="5426"/>
                  </a:lnTo>
                  <a:cubicBezTo>
                    <a:pt x="7211" y="5265"/>
                    <a:pt x="7031" y="5172"/>
                    <a:pt x="6841" y="5172"/>
                  </a:cubicBezTo>
                  <a:cubicBezTo>
                    <a:pt x="6786" y="5172"/>
                    <a:pt x="6731" y="5180"/>
                    <a:pt x="6676" y="5196"/>
                  </a:cubicBezTo>
                  <a:lnTo>
                    <a:pt x="498" y="6986"/>
                  </a:lnTo>
                  <a:cubicBezTo>
                    <a:pt x="176" y="7079"/>
                    <a:pt x="0" y="7419"/>
                    <a:pt x="119" y="7720"/>
                  </a:cubicBezTo>
                  <a:lnTo>
                    <a:pt x="375" y="8370"/>
                  </a:lnTo>
                  <a:lnTo>
                    <a:pt x="476" y="8625"/>
                  </a:lnTo>
                  <a:lnTo>
                    <a:pt x="6485" y="22024"/>
                  </a:lnTo>
                  <a:cubicBezTo>
                    <a:pt x="6569" y="22211"/>
                    <a:pt x="6762" y="22325"/>
                    <a:pt x="6971" y="22325"/>
                  </a:cubicBezTo>
                  <a:cubicBezTo>
                    <a:pt x="7027" y="22325"/>
                    <a:pt x="7084" y="22317"/>
                    <a:pt x="7140" y="22300"/>
                  </a:cubicBezTo>
                  <a:lnTo>
                    <a:pt x="30486" y="15312"/>
                  </a:lnTo>
                  <a:cubicBezTo>
                    <a:pt x="30762" y="15229"/>
                    <a:pt x="30932" y="14963"/>
                    <a:pt x="30877" y="14699"/>
                  </a:cubicBezTo>
                  <a:lnTo>
                    <a:pt x="27872" y="400"/>
                  </a:lnTo>
                  <a:cubicBezTo>
                    <a:pt x="27821" y="160"/>
                    <a:pt x="27601" y="1"/>
                    <a:pt x="27354" y="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7" name="Google Shape;461;p59">
              <a:extLst>
                <a:ext uri="{FF2B5EF4-FFF2-40B4-BE49-F238E27FC236}">
                  <a16:creationId xmlns:a16="http://schemas.microsoft.com/office/drawing/2014/main" id="{874A1070-109D-56E7-CDAF-15B3AA2A5C16}"/>
                </a:ext>
              </a:extLst>
            </p:cNvPr>
            <p:cNvSpPr/>
            <p:nvPr/>
          </p:nvSpPr>
          <p:spPr>
            <a:xfrm>
              <a:off x="904974" y="866047"/>
              <a:ext cx="188400" cy="128775"/>
            </a:xfrm>
            <a:custGeom>
              <a:avLst/>
              <a:gdLst/>
              <a:ahLst/>
              <a:cxnLst/>
              <a:rect l="l" t="t" r="r" b="b"/>
              <a:pathLst>
                <a:path w="7536" h="5151" extrusionOk="0">
                  <a:moveTo>
                    <a:pt x="4175" y="139"/>
                  </a:moveTo>
                  <a:cubicBezTo>
                    <a:pt x="5972" y="139"/>
                    <a:pt x="7221" y="1534"/>
                    <a:pt x="7391" y="1735"/>
                  </a:cubicBezTo>
                  <a:cubicBezTo>
                    <a:pt x="7365" y="1863"/>
                    <a:pt x="7241" y="2383"/>
                    <a:pt x="6865" y="2974"/>
                  </a:cubicBezTo>
                  <a:cubicBezTo>
                    <a:pt x="6466" y="3597"/>
                    <a:pt x="5695" y="4427"/>
                    <a:pt x="4284" y="4846"/>
                  </a:cubicBezTo>
                  <a:cubicBezTo>
                    <a:pt x="3883" y="4964"/>
                    <a:pt x="3496" y="5013"/>
                    <a:pt x="3130" y="5013"/>
                  </a:cubicBezTo>
                  <a:cubicBezTo>
                    <a:pt x="1538" y="5013"/>
                    <a:pt x="344" y="4086"/>
                    <a:pt x="147" y="3924"/>
                  </a:cubicBezTo>
                  <a:cubicBezTo>
                    <a:pt x="209" y="3582"/>
                    <a:pt x="757" y="999"/>
                    <a:pt x="3160" y="288"/>
                  </a:cubicBezTo>
                  <a:cubicBezTo>
                    <a:pt x="3514" y="183"/>
                    <a:pt x="3853" y="139"/>
                    <a:pt x="4175" y="139"/>
                  </a:cubicBezTo>
                  <a:close/>
                  <a:moveTo>
                    <a:pt x="4176" y="1"/>
                  </a:moveTo>
                  <a:cubicBezTo>
                    <a:pt x="3842" y="1"/>
                    <a:pt x="3489" y="47"/>
                    <a:pt x="3121" y="156"/>
                  </a:cubicBezTo>
                  <a:cubicBezTo>
                    <a:pt x="476" y="938"/>
                    <a:pt x="9" y="3911"/>
                    <a:pt x="4" y="3940"/>
                  </a:cubicBezTo>
                  <a:cubicBezTo>
                    <a:pt x="1" y="3963"/>
                    <a:pt x="9" y="3987"/>
                    <a:pt x="26" y="4001"/>
                  </a:cubicBezTo>
                  <a:cubicBezTo>
                    <a:pt x="42" y="4015"/>
                    <a:pt x="1341" y="5150"/>
                    <a:pt x="3130" y="5150"/>
                  </a:cubicBezTo>
                  <a:cubicBezTo>
                    <a:pt x="3508" y="5150"/>
                    <a:pt x="3908" y="5100"/>
                    <a:pt x="4323" y="4978"/>
                  </a:cubicBezTo>
                  <a:cubicBezTo>
                    <a:pt x="7111" y="4152"/>
                    <a:pt x="7528" y="1751"/>
                    <a:pt x="7533" y="1727"/>
                  </a:cubicBezTo>
                  <a:cubicBezTo>
                    <a:pt x="7535" y="1708"/>
                    <a:pt x="7531" y="1688"/>
                    <a:pt x="7519" y="1674"/>
                  </a:cubicBezTo>
                  <a:cubicBezTo>
                    <a:pt x="7503" y="1654"/>
                    <a:pt x="6167" y="1"/>
                    <a:pt x="4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8" name="Google Shape;462;p59">
              <a:extLst>
                <a:ext uri="{FF2B5EF4-FFF2-40B4-BE49-F238E27FC236}">
                  <a16:creationId xmlns:a16="http://schemas.microsoft.com/office/drawing/2014/main" id="{CDAAABCF-C519-5A4F-344D-DB98B4A1CEFD}"/>
                </a:ext>
              </a:extLst>
            </p:cNvPr>
            <p:cNvSpPr/>
            <p:nvPr/>
          </p:nvSpPr>
          <p:spPr>
            <a:xfrm>
              <a:off x="960674" y="893697"/>
              <a:ext cx="82825" cy="74300"/>
            </a:xfrm>
            <a:custGeom>
              <a:avLst/>
              <a:gdLst/>
              <a:ahLst/>
              <a:cxnLst/>
              <a:rect l="l" t="t" r="r" b="b"/>
              <a:pathLst>
                <a:path w="3313" h="2972" extrusionOk="0">
                  <a:moveTo>
                    <a:pt x="1655" y="138"/>
                  </a:moveTo>
                  <a:cubicBezTo>
                    <a:pt x="2238" y="138"/>
                    <a:pt x="2776" y="519"/>
                    <a:pt x="2949" y="1105"/>
                  </a:cubicBezTo>
                  <a:cubicBezTo>
                    <a:pt x="3158" y="1819"/>
                    <a:pt x="2749" y="2569"/>
                    <a:pt x="2036" y="2779"/>
                  </a:cubicBezTo>
                  <a:cubicBezTo>
                    <a:pt x="1909" y="2816"/>
                    <a:pt x="1782" y="2834"/>
                    <a:pt x="1656" y="2834"/>
                  </a:cubicBezTo>
                  <a:cubicBezTo>
                    <a:pt x="1074" y="2834"/>
                    <a:pt x="535" y="2453"/>
                    <a:pt x="363" y="1866"/>
                  </a:cubicBezTo>
                  <a:cubicBezTo>
                    <a:pt x="153" y="1153"/>
                    <a:pt x="563" y="403"/>
                    <a:pt x="1276" y="193"/>
                  </a:cubicBezTo>
                  <a:cubicBezTo>
                    <a:pt x="1402" y="155"/>
                    <a:pt x="1530" y="138"/>
                    <a:pt x="1655" y="138"/>
                  </a:cubicBezTo>
                  <a:close/>
                  <a:moveTo>
                    <a:pt x="1655" y="1"/>
                  </a:moveTo>
                  <a:cubicBezTo>
                    <a:pt x="1517" y="1"/>
                    <a:pt x="1376" y="20"/>
                    <a:pt x="1237" y="61"/>
                  </a:cubicBezTo>
                  <a:cubicBezTo>
                    <a:pt x="451" y="292"/>
                    <a:pt x="0" y="1119"/>
                    <a:pt x="231" y="1904"/>
                  </a:cubicBezTo>
                  <a:cubicBezTo>
                    <a:pt x="421" y="2551"/>
                    <a:pt x="1014" y="2971"/>
                    <a:pt x="1657" y="2971"/>
                  </a:cubicBezTo>
                  <a:cubicBezTo>
                    <a:pt x="1795" y="2971"/>
                    <a:pt x="1935" y="2951"/>
                    <a:pt x="2075" y="2910"/>
                  </a:cubicBezTo>
                  <a:cubicBezTo>
                    <a:pt x="2861" y="2680"/>
                    <a:pt x="3312" y="1853"/>
                    <a:pt x="3081" y="1067"/>
                  </a:cubicBezTo>
                  <a:cubicBezTo>
                    <a:pt x="2890" y="421"/>
                    <a:pt x="2297" y="1"/>
                    <a:pt x="16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9" name="Google Shape;463;p59">
              <a:extLst>
                <a:ext uri="{FF2B5EF4-FFF2-40B4-BE49-F238E27FC236}">
                  <a16:creationId xmlns:a16="http://schemas.microsoft.com/office/drawing/2014/main" id="{9A12400B-3328-29BE-2F5D-D85BA3D9CC21}"/>
                </a:ext>
              </a:extLst>
            </p:cNvPr>
            <p:cNvSpPr/>
            <p:nvPr/>
          </p:nvSpPr>
          <p:spPr>
            <a:xfrm>
              <a:off x="939699" y="842223"/>
              <a:ext cx="116575" cy="181199"/>
            </a:xfrm>
            <a:custGeom>
              <a:avLst/>
              <a:gdLst/>
              <a:ahLst/>
              <a:cxnLst/>
              <a:rect l="l" t="t" r="r" b="b"/>
              <a:pathLst>
                <a:path w="4663" h="7248" extrusionOk="0">
                  <a:moveTo>
                    <a:pt x="4584" y="0"/>
                  </a:moveTo>
                  <a:cubicBezTo>
                    <a:pt x="4561" y="0"/>
                    <a:pt x="4539" y="12"/>
                    <a:pt x="4526" y="32"/>
                  </a:cubicBezTo>
                  <a:lnTo>
                    <a:pt x="21" y="7142"/>
                  </a:lnTo>
                  <a:cubicBezTo>
                    <a:pt x="0" y="7174"/>
                    <a:pt x="10" y="7217"/>
                    <a:pt x="42" y="7237"/>
                  </a:cubicBezTo>
                  <a:cubicBezTo>
                    <a:pt x="53" y="7244"/>
                    <a:pt x="67" y="7247"/>
                    <a:pt x="79" y="7247"/>
                  </a:cubicBezTo>
                  <a:cubicBezTo>
                    <a:pt x="101" y="7247"/>
                    <a:pt x="124" y="7236"/>
                    <a:pt x="137" y="7216"/>
                  </a:cubicBezTo>
                  <a:lnTo>
                    <a:pt x="4643" y="106"/>
                  </a:lnTo>
                  <a:cubicBezTo>
                    <a:pt x="4663" y="74"/>
                    <a:pt x="4653" y="32"/>
                    <a:pt x="4621" y="12"/>
                  </a:cubicBezTo>
                  <a:cubicBezTo>
                    <a:pt x="4609" y="4"/>
                    <a:pt x="4596" y="0"/>
                    <a:pt x="4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0" name="Google Shape;464;p59">
              <a:extLst>
                <a:ext uri="{FF2B5EF4-FFF2-40B4-BE49-F238E27FC236}">
                  <a16:creationId xmlns:a16="http://schemas.microsoft.com/office/drawing/2014/main" id="{AB44AC08-D290-25F3-7343-6EBF378EE096}"/>
                </a:ext>
              </a:extLst>
            </p:cNvPr>
            <p:cNvSpPr/>
            <p:nvPr/>
          </p:nvSpPr>
          <p:spPr>
            <a:xfrm>
              <a:off x="1112524" y="923747"/>
              <a:ext cx="930524" cy="793772"/>
            </a:xfrm>
            <a:custGeom>
              <a:avLst/>
              <a:gdLst/>
              <a:ahLst/>
              <a:cxnLst/>
              <a:rect l="l" t="t" r="r" b="b"/>
              <a:pathLst>
                <a:path w="37221" h="31751" extrusionOk="0">
                  <a:moveTo>
                    <a:pt x="8586" y="0"/>
                  </a:moveTo>
                  <a:cubicBezTo>
                    <a:pt x="7744" y="0"/>
                    <a:pt x="6979" y="489"/>
                    <a:pt x="6626" y="1254"/>
                  </a:cubicBezTo>
                  <a:lnTo>
                    <a:pt x="6182" y="2215"/>
                  </a:lnTo>
                  <a:cubicBezTo>
                    <a:pt x="5830" y="2979"/>
                    <a:pt x="5065" y="3468"/>
                    <a:pt x="4223" y="3468"/>
                  </a:cubicBezTo>
                  <a:lnTo>
                    <a:pt x="2160" y="3468"/>
                  </a:lnTo>
                  <a:cubicBezTo>
                    <a:pt x="967" y="3468"/>
                    <a:pt x="1" y="4435"/>
                    <a:pt x="1" y="5627"/>
                  </a:cubicBezTo>
                  <a:lnTo>
                    <a:pt x="1" y="31750"/>
                  </a:lnTo>
                  <a:lnTo>
                    <a:pt x="37221" y="31750"/>
                  </a:lnTo>
                  <a:lnTo>
                    <a:pt x="37221" y="5093"/>
                  </a:lnTo>
                  <a:cubicBezTo>
                    <a:pt x="37221" y="3902"/>
                    <a:pt x="36254" y="2935"/>
                    <a:pt x="35062" y="2935"/>
                  </a:cubicBezTo>
                  <a:lnTo>
                    <a:pt x="22577" y="2935"/>
                  </a:lnTo>
                  <a:cubicBezTo>
                    <a:pt x="21814" y="2935"/>
                    <a:pt x="21107" y="2532"/>
                    <a:pt x="20719" y="1875"/>
                  </a:cubicBezTo>
                  <a:lnTo>
                    <a:pt x="20238" y="1060"/>
                  </a:lnTo>
                  <a:cubicBezTo>
                    <a:pt x="19850" y="404"/>
                    <a:pt x="19143" y="0"/>
                    <a:pt x="18379" y="0"/>
                  </a:cubicBezTo>
                  <a:close/>
                </a:path>
              </a:pathLst>
            </a:custGeom>
            <a:solidFill>
              <a:srgbClr val="FF72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1" name="Google Shape;465;p59">
              <a:extLst>
                <a:ext uri="{FF2B5EF4-FFF2-40B4-BE49-F238E27FC236}">
                  <a16:creationId xmlns:a16="http://schemas.microsoft.com/office/drawing/2014/main" id="{1D9A9217-9386-5F26-D11E-12537A549C6E}"/>
                </a:ext>
              </a:extLst>
            </p:cNvPr>
            <p:cNvSpPr/>
            <p:nvPr/>
          </p:nvSpPr>
          <p:spPr>
            <a:xfrm>
              <a:off x="1112524" y="923747"/>
              <a:ext cx="930524" cy="793772"/>
            </a:xfrm>
            <a:custGeom>
              <a:avLst/>
              <a:gdLst/>
              <a:ahLst/>
              <a:cxnLst/>
              <a:rect l="l" t="t" r="r" b="b"/>
              <a:pathLst>
                <a:path w="37221" h="31751" extrusionOk="0">
                  <a:moveTo>
                    <a:pt x="8586" y="0"/>
                  </a:moveTo>
                  <a:cubicBezTo>
                    <a:pt x="7744" y="0"/>
                    <a:pt x="6979" y="489"/>
                    <a:pt x="6626" y="1254"/>
                  </a:cubicBezTo>
                  <a:lnTo>
                    <a:pt x="6182" y="2215"/>
                  </a:lnTo>
                  <a:cubicBezTo>
                    <a:pt x="5830" y="2979"/>
                    <a:pt x="5065" y="3468"/>
                    <a:pt x="4223" y="3468"/>
                  </a:cubicBezTo>
                  <a:lnTo>
                    <a:pt x="2160" y="3468"/>
                  </a:lnTo>
                  <a:cubicBezTo>
                    <a:pt x="967" y="3468"/>
                    <a:pt x="1" y="4435"/>
                    <a:pt x="1" y="5627"/>
                  </a:cubicBezTo>
                  <a:lnTo>
                    <a:pt x="1" y="31750"/>
                  </a:lnTo>
                  <a:lnTo>
                    <a:pt x="37221" y="31750"/>
                  </a:lnTo>
                  <a:lnTo>
                    <a:pt x="37221" y="5093"/>
                  </a:lnTo>
                  <a:cubicBezTo>
                    <a:pt x="37221" y="3902"/>
                    <a:pt x="36254" y="2935"/>
                    <a:pt x="35062" y="2935"/>
                  </a:cubicBezTo>
                  <a:lnTo>
                    <a:pt x="22577" y="2935"/>
                  </a:lnTo>
                  <a:cubicBezTo>
                    <a:pt x="21814" y="2935"/>
                    <a:pt x="21107" y="2532"/>
                    <a:pt x="20719" y="1875"/>
                  </a:cubicBezTo>
                  <a:lnTo>
                    <a:pt x="20238" y="1060"/>
                  </a:lnTo>
                  <a:cubicBezTo>
                    <a:pt x="19850" y="404"/>
                    <a:pt x="19143" y="0"/>
                    <a:pt x="18379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2" name="Google Shape;466;p59">
              <a:extLst>
                <a:ext uri="{FF2B5EF4-FFF2-40B4-BE49-F238E27FC236}">
                  <a16:creationId xmlns:a16="http://schemas.microsoft.com/office/drawing/2014/main" id="{DB439623-795D-B13D-94D2-11C214C334AB}"/>
                </a:ext>
              </a:extLst>
            </p:cNvPr>
            <p:cNvSpPr/>
            <p:nvPr/>
          </p:nvSpPr>
          <p:spPr>
            <a:xfrm>
              <a:off x="1112524" y="1055897"/>
              <a:ext cx="992724" cy="647347"/>
            </a:xfrm>
            <a:custGeom>
              <a:avLst/>
              <a:gdLst/>
              <a:ahLst/>
              <a:cxnLst/>
              <a:rect l="l" t="t" r="r" b="b"/>
              <a:pathLst>
                <a:path w="39709" h="25894" extrusionOk="0">
                  <a:moveTo>
                    <a:pt x="5542" y="0"/>
                  </a:moveTo>
                  <a:cubicBezTo>
                    <a:pt x="4711" y="0"/>
                    <a:pt x="3993" y="580"/>
                    <a:pt x="3819" y="1393"/>
                  </a:cubicBezTo>
                  <a:lnTo>
                    <a:pt x="1" y="25893"/>
                  </a:lnTo>
                  <a:lnTo>
                    <a:pt x="32287" y="25282"/>
                  </a:lnTo>
                  <a:lnTo>
                    <a:pt x="39208" y="2458"/>
                  </a:lnTo>
                  <a:cubicBezTo>
                    <a:pt x="39708" y="1295"/>
                    <a:pt x="38856" y="0"/>
                    <a:pt x="37590" y="0"/>
                  </a:cubicBezTo>
                  <a:close/>
                </a:path>
              </a:pathLst>
            </a:custGeom>
            <a:solidFill>
              <a:srgbClr val="FFE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3" name="Google Shape;467;p59">
              <a:extLst>
                <a:ext uri="{FF2B5EF4-FFF2-40B4-BE49-F238E27FC236}">
                  <a16:creationId xmlns:a16="http://schemas.microsoft.com/office/drawing/2014/main" id="{4C544FDD-02EC-7D0E-6A5F-F706FF8E9EDE}"/>
                </a:ext>
              </a:extLst>
            </p:cNvPr>
            <p:cNvSpPr/>
            <p:nvPr/>
          </p:nvSpPr>
          <p:spPr>
            <a:xfrm>
              <a:off x="1112524" y="1104797"/>
              <a:ext cx="1017899" cy="598448"/>
            </a:xfrm>
            <a:custGeom>
              <a:avLst/>
              <a:gdLst/>
              <a:ahLst/>
              <a:cxnLst/>
              <a:rect l="l" t="t" r="r" b="b"/>
              <a:pathLst>
                <a:path w="40716" h="23938" extrusionOk="0">
                  <a:moveTo>
                    <a:pt x="6549" y="0"/>
                  </a:moveTo>
                  <a:cubicBezTo>
                    <a:pt x="5718" y="0"/>
                    <a:pt x="5000" y="581"/>
                    <a:pt x="4826" y="1394"/>
                  </a:cubicBezTo>
                  <a:lnTo>
                    <a:pt x="1" y="23937"/>
                  </a:lnTo>
                  <a:lnTo>
                    <a:pt x="31095" y="23639"/>
                  </a:lnTo>
                  <a:lnTo>
                    <a:pt x="40214" y="2459"/>
                  </a:lnTo>
                  <a:cubicBezTo>
                    <a:pt x="40716" y="1296"/>
                    <a:pt x="39863" y="0"/>
                    <a:pt x="38597" y="0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4" name="Google Shape;468;p59">
              <a:extLst>
                <a:ext uri="{FF2B5EF4-FFF2-40B4-BE49-F238E27FC236}">
                  <a16:creationId xmlns:a16="http://schemas.microsoft.com/office/drawing/2014/main" id="{0C8679D0-9D94-0CE8-621A-664C8B3AFA4B}"/>
                </a:ext>
              </a:extLst>
            </p:cNvPr>
            <p:cNvSpPr/>
            <p:nvPr/>
          </p:nvSpPr>
          <p:spPr>
            <a:xfrm>
              <a:off x="1112524" y="1129596"/>
              <a:ext cx="1119749" cy="587923"/>
            </a:xfrm>
            <a:custGeom>
              <a:avLst/>
              <a:gdLst/>
              <a:ahLst/>
              <a:cxnLst/>
              <a:rect l="l" t="t" r="r" b="b"/>
              <a:pathLst>
                <a:path w="44790" h="23517" extrusionOk="0">
                  <a:moveTo>
                    <a:pt x="9935" y="0"/>
                  </a:moveTo>
                  <a:cubicBezTo>
                    <a:pt x="8963" y="0"/>
                    <a:pt x="8097" y="612"/>
                    <a:pt x="7773" y="1528"/>
                  </a:cubicBezTo>
                  <a:lnTo>
                    <a:pt x="1" y="23516"/>
                  </a:lnTo>
                  <a:lnTo>
                    <a:pt x="37221" y="23516"/>
                  </a:lnTo>
                  <a:lnTo>
                    <a:pt x="44449" y="2054"/>
                  </a:lnTo>
                  <a:cubicBezTo>
                    <a:pt x="44790" y="1044"/>
                    <a:pt x="44039" y="0"/>
                    <a:pt x="429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5" name="Google Shape;469;p59">
              <a:extLst>
                <a:ext uri="{FF2B5EF4-FFF2-40B4-BE49-F238E27FC236}">
                  <a16:creationId xmlns:a16="http://schemas.microsoft.com/office/drawing/2014/main" id="{A8FEE43F-E40F-062E-FA02-8919FCCE2B74}"/>
                </a:ext>
              </a:extLst>
            </p:cNvPr>
            <p:cNvSpPr/>
            <p:nvPr/>
          </p:nvSpPr>
          <p:spPr>
            <a:xfrm>
              <a:off x="1522599" y="1330046"/>
              <a:ext cx="308375" cy="195124"/>
            </a:xfrm>
            <a:custGeom>
              <a:avLst/>
              <a:gdLst/>
              <a:ahLst/>
              <a:cxnLst/>
              <a:rect l="l" t="t" r="r" b="b"/>
              <a:pathLst>
                <a:path w="12335" h="7805" extrusionOk="0">
                  <a:moveTo>
                    <a:pt x="6386" y="275"/>
                  </a:moveTo>
                  <a:cubicBezTo>
                    <a:pt x="10116" y="275"/>
                    <a:pt x="11820" y="3780"/>
                    <a:pt x="12040" y="4271"/>
                  </a:cubicBezTo>
                  <a:cubicBezTo>
                    <a:pt x="11933" y="4469"/>
                    <a:pt x="11521" y="5175"/>
                    <a:pt x="10719" y="5874"/>
                  </a:cubicBezTo>
                  <a:cubicBezTo>
                    <a:pt x="9853" y="6627"/>
                    <a:pt x="8340" y="7526"/>
                    <a:pt x="6055" y="7530"/>
                  </a:cubicBezTo>
                  <a:lnTo>
                    <a:pt x="6042" y="7530"/>
                  </a:lnTo>
                  <a:cubicBezTo>
                    <a:pt x="2615" y="7530"/>
                    <a:pt x="611" y="4808"/>
                    <a:pt x="302" y="4357"/>
                  </a:cubicBezTo>
                  <a:cubicBezTo>
                    <a:pt x="577" y="3820"/>
                    <a:pt x="2525" y="280"/>
                    <a:pt x="6378" y="275"/>
                  </a:cubicBezTo>
                  <a:close/>
                  <a:moveTo>
                    <a:pt x="6378" y="0"/>
                  </a:moveTo>
                  <a:cubicBezTo>
                    <a:pt x="2056" y="6"/>
                    <a:pt x="40" y="4266"/>
                    <a:pt x="20" y="4310"/>
                  </a:cubicBezTo>
                  <a:cubicBezTo>
                    <a:pt x="0" y="4352"/>
                    <a:pt x="4" y="4401"/>
                    <a:pt x="28" y="4440"/>
                  </a:cubicBezTo>
                  <a:cubicBezTo>
                    <a:pt x="49" y="4474"/>
                    <a:pt x="2169" y="7805"/>
                    <a:pt x="6042" y="7805"/>
                  </a:cubicBezTo>
                  <a:lnTo>
                    <a:pt x="6055" y="7805"/>
                  </a:lnTo>
                  <a:cubicBezTo>
                    <a:pt x="8432" y="7801"/>
                    <a:pt x="10007" y="6860"/>
                    <a:pt x="10909" y="6073"/>
                  </a:cubicBezTo>
                  <a:cubicBezTo>
                    <a:pt x="11888" y="5217"/>
                    <a:pt x="12299" y="4372"/>
                    <a:pt x="12316" y="4336"/>
                  </a:cubicBezTo>
                  <a:cubicBezTo>
                    <a:pt x="12332" y="4301"/>
                    <a:pt x="12334" y="4261"/>
                    <a:pt x="12319" y="4225"/>
                  </a:cubicBezTo>
                  <a:cubicBezTo>
                    <a:pt x="12302" y="4183"/>
                    <a:pt x="10565" y="0"/>
                    <a:pt x="63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6" name="Google Shape;470;p59">
              <a:extLst>
                <a:ext uri="{FF2B5EF4-FFF2-40B4-BE49-F238E27FC236}">
                  <a16:creationId xmlns:a16="http://schemas.microsoft.com/office/drawing/2014/main" id="{423FC9A5-E2A1-98D4-4D06-8D59B266FFB2}"/>
                </a:ext>
              </a:extLst>
            </p:cNvPr>
            <p:cNvSpPr/>
            <p:nvPr/>
          </p:nvSpPr>
          <p:spPr>
            <a:xfrm>
              <a:off x="1625099" y="1371646"/>
              <a:ext cx="117375" cy="117375"/>
            </a:xfrm>
            <a:custGeom>
              <a:avLst/>
              <a:gdLst/>
              <a:ahLst/>
              <a:cxnLst/>
              <a:rect l="l" t="t" r="r" b="b"/>
              <a:pathLst>
                <a:path w="4695" h="4695" extrusionOk="0">
                  <a:moveTo>
                    <a:pt x="2348" y="275"/>
                  </a:moveTo>
                  <a:cubicBezTo>
                    <a:pt x="3490" y="275"/>
                    <a:pt x="4419" y="1204"/>
                    <a:pt x="4419" y="2347"/>
                  </a:cubicBezTo>
                  <a:cubicBezTo>
                    <a:pt x="4419" y="3490"/>
                    <a:pt x="3490" y="4420"/>
                    <a:pt x="2348" y="4420"/>
                  </a:cubicBezTo>
                  <a:cubicBezTo>
                    <a:pt x="1205" y="4420"/>
                    <a:pt x="275" y="3490"/>
                    <a:pt x="275" y="2347"/>
                  </a:cubicBezTo>
                  <a:cubicBezTo>
                    <a:pt x="275" y="1204"/>
                    <a:pt x="1205" y="275"/>
                    <a:pt x="2348" y="275"/>
                  </a:cubicBezTo>
                  <a:close/>
                  <a:moveTo>
                    <a:pt x="2348" y="0"/>
                  </a:moveTo>
                  <a:cubicBezTo>
                    <a:pt x="1053" y="0"/>
                    <a:pt x="1" y="1053"/>
                    <a:pt x="1" y="2347"/>
                  </a:cubicBezTo>
                  <a:cubicBezTo>
                    <a:pt x="1" y="3641"/>
                    <a:pt x="1053" y="4694"/>
                    <a:pt x="2348" y="4694"/>
                  </a:cubicBezTo>
                  <a:cubicBezTo>
                    <a:pt x="3641" y="4694"/>
                    <a:pt x="4694" y="3641"/>
                    <a:pt x="4694" y="2347"/>
                  </a:cubicBezTo>
                  <a:cubicBezTo>
                    <a:pt x="4694" y="1053"/>
                    <a:pt x="3641" y="0"/>
                    <a:pt x="2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7" name="Google Shape;471;p59">
              <a:extLst>
                <a:ext uri="{FF2B5EF4-FFF2-40B4-BE49-F238E27FC236}">
                  <a16:creationId xmlns:a16="http://schemas.microsoft.com/office/drawing/2014/main" id="{F402FFDF-2608-570E-540B-96AA912FEB43}"/>
                </a:ext>
              </a:extLst>
            </p:cNvPr>
            <p:cNvSpPr/>
            <p:nvPr/>
          </p:nvSpPr>
          <p:spPr>
            <a:xfrm>
              <a:off x="1567224" y="1318271"/>
              <a:ext cx="243125" cy="213399"/>
            </a:xfrm>
            <a:custGeom>
              <a:avLst/>
              <a:gdLst/>
              <a:ahLst/>
              <a:cxnLst/>
              <a:rect l="l" t="t" r="r" b="b"/>
              <a:pathLst>
                <a:path w="9725" h="8536" extrusionOk="0">
                  <a:moveTo>
                    <a:pt x="9572" y="0"/>
                  </a:moveTo>
                  <a:cubicBezTo>
                    <a:pt x="9539" y="0"/>
                    <a:pt x="9507" y="12"/>
                    <a:pt x="9481" y="34"/>
                  </a:cubicBezTo>
                  <a:lnTo>
                    <a:pt x="64" y="8294"/>
                  </a:lnTo>
                  <a:cubicBezTo>
                    <a:pt x="6" y="8344"/>
                    <a:pt x="1" y="8431"/>
                    <a:pt x="51" y="8488"/>
                  </a:cubicBezTo>
                  <a:cubicBezTo>
                    <a:pt x="78" y="8519"/>
                    <a:pt x="116" y="8535"/>
                    <a:pt x="154" y="8535"/>
                  </a:cubicBezTo>
                  <a:cubicBezTo>
                    <a:pt x="186" y="8535"/>
                    <a:pt x="218" y="8524"/>
                    <a:pt x="244" y="8500"/>
                  </a:cubicBezTo>
                  <a:lnTo>
                    <a:pt x="9662" y="241"/>
                  </a:lnTo>
                  <a:cubicBezTo>
                    <a:pt x="9719" y="192"/>
                    <a:pt x="9725" y="104"/>
                    <a:pt x="9675" y="48"/>
                  </a:cubicBezTo>
                  <a:cubicBezTo>
                    <a:pt x="9648" y="16"/>
                    <a:pt x="9610" y="0"/>
                    <a:pt x="95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8" name="Google Shape;472;p59">
              <a:extLst>
                <a:ext uri="{FF2B5EF4-FFF2-40B4-BE49-F238E27FC236}">
                  <a16:creationId xmlns:a16="http://schemas.microsoft.com/office/drawing/2014/main" id="{A6BDC6D2-B72E-4AE0-E048-02E257F6E0E0}"/>
                </a:ext>
              </a:extLst>
            </p:cNvPr>
            <p:cNvSpPr/>
            <p:nvPr/>
          </p:nvSpPr>
          <p:spPr>
            <a:xfrm>
              <a:off x="2203223" y="971297"/>
              <a:ext cx="225800" cy="480198"/>
            </a:xfrm>
            <a:custGeom>
              <a:avLst/>
              <a:gdLst/>
              <a:ahLst/>
              <a:cxnLst/>
              <a:rect l="l" t="t" r="r" b="b"/>
              <a:pathLst>
                <a:path w="9032" h="19208" extrusionOk="0">
                  <a:moveTo>
                    <a:pt x="2633" y="0"/>
                  </a:moveTo>
                  <a:lnTo>
                    <a:pt x="0" y="5778"/>
                  </a:lnTo>
                  <a:lnTo>
                    <a:pt x="3814" y="11754"/>
                  </a:lnTo>
                  <a:lnTo>
                    <a:pt x="3692" y="17731"/>
                  </a:lnTo>
                  <a:lnTo>
                    <a:pt x="8550" y="19207"/>
                  </a:lnTo>
                  <a:cubicBezTo>
                    <a:pt x="8550" y="19207"/>
                    <a:pt x="8968" y="16304"/>
                    <a:pt x="9000" y="15071"/>
                  </a:cubicBezTo>
                  <a:cubicBezTo>
                    <a:pt x="9031" y="13838"/>
                    <a:pt x="9000" y="10405"/>
                    <a:pt x="9000" y="10405"/>
                  </a:cubicBezTo>
                  <a:cubicBezTo>
                    <a:pt x="9000" y="10405"/>
                    <a:pt x="4772" y="3232"/>
                    <a:pt x="4008" y="1529"/>
                  </a:cubicBezTo>
                  <a:cubicBezTo>
                    <a:pt x="3600" y="618"/>
                    <a:pt x="2633" y="0"/>
                    <a:pt x="2633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9" name="Google Shape;473;p59">
              <a:extLst>
                <a:ext uri="{FF2B5EF4-FFF2-40B4-BE49-F238E27FC236}">
                  <a16:creationId xmlns:a16="http://schemas.microsoft.com/office/drawing/2014/main" id="{4A7CD085-CFD7-98C1-4C89-598CF016F874}"/>
                </a:ext>
              </a:extLst>
            </p:cNvPr>
            <p:cNvSpPr/>
            <p:nvPr/>
          </p:nvSpPr>
          <p:spPr>
            <a:xfrm>
              <a:off x="1814249" y="831123"/>
              <a:ext cx="464425" cy="324774"/>
            </a:xfrm>
            <a:custGeom>
              <a:avLst/>
              <a:gdLst/>
              <a:ahLst/>
              <a:cxnLst/>
              <a:rect l="l" t="t" r="r" b="b"/>
              <a:pathLst>
                <a:path w="18577" h="12991" extrusionOk="0">
                  <a:moveTo>
                    <a:pt x="5683" y="1"/>
                  </a:moveTo>
                  <a:lnTo>
                    <a:pt x="466" y="357"/>
                  </a:lnTo>
                  <a:lnTo>
                    <a:pt x="0" y="6651"/>
                  </a:lnTo>
                  <a:lnTo>
                    <a:pt x="6968" y="6699"/>
                  </a:lnTo>
                  <a:cubicBezTo>
                    <a:pt x="8774" y="6699"/>
                    <a:pt x="9147" y="8353"/>
                    <a:pt x="9147" y="8629"/>
                  </a:cubicBezTo>
                  <a:lnTo>
                    <a:pt x="9152" y="9008"/>
                  </a:lnTo>
                  <a:lnTo>
                    <a:pt x="9427" y="9008"/>
                  </a:lnTo>
                  <a:cubicBezTo>
                    <a:pt x="10445" y="9008"/>
                    <a:pt x="11266" y="9843"/>
                    <a:pt x="11249" y="10862"/>
                  </a:cubicBezTo>
                  <a:lnTo>
                    <a:pt x="11244" y="11117"/>
                  </a:lnTo>
                  <a:cubicBezTo>
                    <a:pt x="11665" y="11307"/>
                    <a:pt x="11945" y="11596"/>
                    <a:pt x="12108" y="11956"/>
                  </a:cubicBezTo>
                  <a:lnTo>
                    <a:pt x="15038" y="11956"/>
                  </a:lnTo>
                  <a:cubicBezTo>
                    <a:pt x="15504" y="11956"/>
                    <a:pt x="16159" y="12393"/>
                    <a:pt x="16376" y="12990"/>
                  </a:cubicBezTo>
                  <a:cubicBezTo>
                    <a:pt x="17073" y="11149"/>
                    <a:pt x="17338" y="10265"/>
                    <a:pt x="17329" y="10265"/>
                  </a:cubicBezTo>
                  <a:lnTo>
                    <a:pt x="17329" y="10265"/>
                  </a:lnTo>
                  <a:cubicBezTo>
                    <a:pt x="17327" y="10265"/>
                    <a:pt x="17320" y="10283"/>
                    <a:pt x="17307" y="10320"/>
                  </a:cubicBezTo>
                  <a:cubicBezTo>
                    <a:pt x="17307" y="10323"/>
                    <a:pt x="17307" y="10324"/>
                    <a:pt x="17306" y="10325"/>
                  </a:cubicBezTo>
                  <a:cubicBezTo>
                    <a:pt x="17479" y="9800"/>
                    <a:pt x="18577" y="6377"/>
                    <a:pt x="18239" y="5688"/>
                  </a:cubicBezTo>
                  <a:cubicBezTo>
                    <a:pt x="17910" y="5017"/>
                    <a:pt x="15270" y="3184"/>
                    <a:pt x="15270" y="3184"/>
                  </a:cubicBezTo>
                  <a:lnTo>
                    <a:pt x="13184" y="1440"/>
                  </a:lnTo>
                  <a:lnTo>
                    <a:pt x="5683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0" name="Google Shape;474;p59">
              <a:extLst>
                <a:ext uri="{FF2B5EF4-FFF2-40B4-BE49-F238E27FC236}">
                  <a16:creationId xmlns:a16="http://schemas.microsoft.com/office/drawing/2014/main" id="{29D5D772-96E1-655C-1165-C47CCBEE859F}"/>
                </a:ext>
              </a:extLst>
            </p:cNvPr>
            <p:cNvSpPr/>
            <p:nvPr/>
          </p:nvSpPr>
          <p:spPr>
            <a:xfrm>
              <a:off x="1965599" y="568298"/>
              <a:ext cx="360225" cy="115250"/>
            </a:xfrm>
            <a:custGeom>
              <a:avLst/>
              <a:gdLst/>
              <a:ahLst/>
              <a:cxnLst/>
              <a:rect l="l" t="t" r="r" b="b"/>
              <a:pathLst>
                <a:path w="14409" h="4610" extrusionOk="0">
                  <a:moveTo>
                    <a:pt x="590" y="0"/>
                  </a:moveTo>
                  <a:cubicBezTo>
                    <a:pt x="365" y="0"/>
                    <a:pt x="136" y="192"/>
                    <a:pt x="76" y="424"/>
                  </a:cubicBezTo>
                  <a:cubicBezTo>
                    <a:pt x="1" y="715"/>
                    <a:pt x="119" y="1022"/>
                    <a:pt x="273" y="1281"/>
                  </a:cubicBezTo>
                  <a:cubicBezTo>
                    <a:pt x="866" y="2283"/>
                    <a:pt x="1949" y="2883"/>
                    <a:pt x="3023" y="3334"/>
                  </a:cubicBezTo>
                  <a:cubicBezTo>
                    <a:pt x="4963" y="4146"/>
                    <a:pt x="7085" y="4609"/>
                    <a:pt x="9184" y="4609"/>
                  </a:cubicBezTo>
                  <a:cubicBezTo>
                    <a:pt x="10985" y="4609"/>
                    <a:pt x="12770" y="4269"/>
                    <a:pt x="14409" y="3516"/>
                  </a:cubicBezTo>
                  <a:lnTo>
                    <a:pt x="763" y="42"/>
                  </a:lnTo>
                  <a:cubicBezTo>
                    <a:pt x="708" y="13"/>
                    <a:pt x="649" y="0"/>
                    <a:pt x="590" y="0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1" name="Google Shape;475;p59">
              <a:extLst>
                <a:ext uri="{FF2B5EF4-FFF2-40B4-BE49-F238E27FC236}">
                  <a16:creationId xmlns:a16="http://schemas.microsoft.com/office/drawing/2014/main" id="{7FB2D1F9-2F61-F032-ECAD-674765498EC7}"/>
                </a:ext>
              </a:extLst>
            </p:cNvPr>
            <p:cNvSpPr/>
            <p:nvPr/>
          </p:nvSpPr>
          <p:spPr>
            <a:xfrm>
              <a:off x="1965599" y="568298"/>
              <a:ext cx="360225" cy="115250"/>
            </a:xfrm>
            <a:custGeom>
              <a:avLst/>
              <a:gdLst/>
              <a:ahLst/>
              <a:cxnLst/>
              <a:rect l="l" t="t" r="r" b="b"/>
              <a:pathLst>
                <a:path w="14409" h="4610" extrusionOk="0">
                  <a:moveTo>
                    <a:pt x="590" y="0"/>
                  </a:moveTo>
                  <a:cubicBezTo>
                    <a:pt x="365" y="0"/>
                    <a:pt x="136" y="192"/>
                    <a:pt x="76" y="424"/>
                  </a:cubicBezTo>
                  <a:cubicBezTo>
                    <a:pt x="1" y="715"/>
                    <a:pt x="119" y="1022"/>
                    <a:pt x="273" y="1281"/>
                  </a:cubicBezTo>
                  <a:cubicBezTo>
                    <a:pt x="866" y="2283"/>
                    <a:pt x="1949" y="2883"/>
                    <a:pt x="3023" y="3334"/>
                  </a:cubicBezTo>
                  <a:cubicBezTo>
                    <a:pt x="4963" y="4146"/>
                    <a:pt x="7085" y="4609"/>
                    <a:pt x="9184" y="4609"/>
                  </a:cubicBezTo>
                  <a:cubicBezTo>
                    <a:pt x="10985" y="4609"/>
                    <a:pt x="12770" y="4269"/>
                    <a:pt x="14409" y="3516"/>
                  </a:cubicBezTo>
                  <a:lnTo>
                    <a:pt x="763" y="42"/>
                  </a:lnTo>
                  <a:cubicBezTo>
                    <a:pt x="708" y="13"/>
                    <a:pt x="649" y="0"/>
                    <a:pt x="5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2" name="Google Shape;476;p59">
              <a:extLst>
                <a:ext uri="{FF2B5EF4-FFF2-40B4-BE49-F238E27FC236}">
                  <a16:creationId xmlns:a16="http://schemas.microsoft.com/office/drawing/2014/main" id="{AB09D1DD-3C48-CA43-B09A-E9EEED4C109B}"/>
                </a:ext>
              </a:extLst>
            </p:cNvPr>
            <p:cNvSpPr/>
            <p:nvPr/>
          </p:nvSpPr>
          <p:spPr>
            <a:xfrm>
              <a:off x="2089874" y="786973"/>
              <a:ext cx="213575" cy="235399"/>
            </a:xfrm>
            <a:custGeom>
              <a:avLst/>
              <a:gdLst/>
              <a:ahLst/>
              <a:cxnLst/>
              <a:rect l="l" t="t" r="r" b="b"/>
              <a:pathLst>
                <a:path w="8543" h="9416" extrusionOk="0">
                  <a:moveTo>
                    <a:pt x="5134" y="0"/>
                  </a:moveTo>
                  <a:lnTo>
                    <a:pt x="3414" y="2583"/>
                  </a:lnTo>
                  <a:cubicBezTo>
                    <a:pt x="3414" y="2583"/>
                    <a:pt x="3734" y="2751"/>
                    <a:pt x="2677" y="5589"/>
                  </a:cubicBezTo>
                  <a:cubicBezTo>
                    <a:pt x="1621" y="8428"/>
                    <a:pt x="0" y="9415"/>
                    <a:pt x="0" y="9415"/>
                  </a:cubicBezTo>
                  <a:lnTo>
                    <a:pt x="6289" y="6769"/>
                  </a:lnTo>
                  <a:lnTo>
                    <a:pt x="5288" y="6016"/>
                  </a:lnTo>
                  <a:lnTo>
                    <a:pt x="8542" y="3223"/>
                  </a:lnTo>
                  <a:cubicBezTo>
                    <a:pt x="8408" y="1855"/>
                    <a:pt x="5134" y="0"/>
                    <a:pt x="5134" y="0"/>
                  </a:cubicBezTo>
                  <a:close/>
                </a:path>
              </a:pathLst>
            </a:custGeom>
            <a:solidFill>
              <a:srgbClr val="42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3" name="Google Shape;477;p59">
              <a:extLst>
                <a:ext uri="{FF2B5EF4-FFF2-40B4-BE49-F238E27FC236}">
                  <a16:creationId xmlns:a16="http://schemas.microsoft.com/office/drawing/2014/main" id="{430A4743-7C0E-0C33-0A1F-AEFE55614DED}"/>
                </a:ext>
              </a:extLst>
            </p:cNvPr>
            <p:cNvSpPr/>
            <p:nvPr/>
          </p:nvSpPr>
          <p:spPr>
            <a:xfrm>
              <a:off x="2079487" y="790773"/>
              <a:ext cx="213575" cy="235399"/>
            </a:xfrm>
            <a:custGeom>
              <a:avLst/>
              <a:gdLst/>
              <a:ahLst/>
              <a:cxnLst/>
              <a:rect l="l" t="t" r="r" b="b"/>
              <a:pathLst>
                <a:path w="8543" h="9416" extrusionOk="0">
                  <a:moveTo>
                    <a:pt x="5134" y="0"/>
                  </a:moveTo>
                  <a:lnTo>
                    <a:pt x="3414" y="2583"/>
                  </a:lnTo>
                  <a:cubicBezTo>
                    <a:pt x="3414" y="2583"/>
                    <a:pt x="3734" y="2751"/>
                    <a:pt x="2677" y="5589"/>
                  </a:cubicBezTo>
                  <a:cubicBezTo>
                    <a:pt x="1621" y="8428"/>
                    <a:pt x="0" y="9415"/>
                    <a:pt x="0" y="9415"/>
                  </a:cubicBezTo>
                  <a:lnTo>
                    <a:pt x="6289" y="6769"/>
                  </a:lnTo>
                  <a:lnTo>
                    <a:pt x="5288" y="6016"/>
                  </a:lnTo>
                  <a:lnTo>
                    <a:pt x="8542" y="3223"/>
                  </a:lnTo>
                  <a:cubicBezTo>
                    <a:pt x="8336" y="1795"/>
                    <a:pt x="5134" y="0"/>
                    <a:pt x="5134" y="0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  <a:alpha val="345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4" name="Google Shape;478;p59">
              <a:extLst>
                <a:ext uri="{FF2B5EF4-FFF2-40B4-BE49-F238E27FC236}">
                  <a16:creationId xmlns:a16="http://schemas.microsoft.com/office/drawing/2014/main" id="{C4033E01-E682-AEBB-5CE7-8183EE8D6633}"/>
                </a:ext>
              </a:extLst>
            </p:cNvPr>
            <p:cNvSpPr/>
            <p:nvPr/>
          </p:nvSpPr>
          <p:spPr>
            <a:xfrm>
              <a:off x="1998624" y="529649"/>
              <a:ext cx="336100" cy="272274"/>
            </a:xfrm>
            <a:custGeom>
              <a:avLst/>
              <a:gdLst/>
              <a:ahLst/>
              <a:cxnLst/>
              <a:rect l="l" t="t" r="r" b="b"/>
              <a:pathLst>
                <a:path w="13444" h="10891" extrusionOk="0">
                  <a:moveTo>
                    <a:pt x="7094" y="1"/>
                  </a:moveTo>
                  <a:cubicBezTo>
                    <a:pt x="6345" y="1"/>
                    <a:pt x="5733" y="478"/>
                    <a:pt x="5102" y="926"/>
                  </a:cubicBezTo>
                  <a:lnTo>
                    <a:pt x="3848" y="2656"/>
                  </a:lnTo>
                  <a:cubicBezTo>
                    <a:pt x="3293" y="2659"/>
                    <a:pt x="1384" y="3981"/>
                    <a:pt x="1249" y="4519"/>
                  </a:cubicBezTo>
                  <a:cubicBezTo>
                    <a:pt x="1175" y="4816"/>
                    <a:pt x="1211" y="5127"/>
                    <a:pt x="1211" y="5432"/>
                  </a:cubicBezTo>
                  <a:cubicBezTo>
                    <a:pt x="1211" y="5737"/>
                    <a:pt x="1166" y="6063"/>
                    <a:pt x="966" y="6294"/>
                  </a:cubicBezTo>
                  <a:cubicBezTo>
                    <a:pt x="849" y="6430"/>
                    <a:pt x="664" y="6512"/>
                    <a:pt x="488" y="6512"/>
                  </a:cubicBezTo>
                  <a:cubicBezTo>
                    <a:pt x="364" y="6512"/>
                    <a:pt x="245" y="6471"/>
                    <a:pt x="159" y="6379"/>
                  </a:cubicBezTo>
                  <a:lnTo>
                    <a:pt x="159" y="6379"/>
                  </a:lnTo>
                  <a:cubicBezTo>
                    <a:pt x="131" y="6784"/>
                    <a:pt x="297" y="7198"/>
                    <a:pt x="599" y="7471"/>
                  </a:cubicBezTo>
                  <a:cubicBezTo>
                    <a:pt x="480" y="7535"/>
                    <a:pt x="346" y="7568"/>
                    <a:pt x="211" y="7568"/>
                  </a:cubicBezTo>
                  <a:cubicBezTo>
                    <a:pt x="140" y="7568"/>
                    <a:pt x="69" y="7559"/>
                    <a:pt x="1" y="7540"/>
                  </a:cubicBezTo>
                  <a:lnTo>
                    <a:pt x="1" y="7540"/>
                  </a:lnTo>
                  <a:cubicBezTo>
                    <a:pt x="142" y="8955"/>
                    <a:pt x="1384" y="10063"/>
                    <a:pt x="2739" y="10493"/>
                  </a:cubicBezTo>
                  <a:cubicBezTo>
                    <a:pt x="3480" y="10728"/>
                    <a:pt x="4251" y="10802"/>
                    <a:pt x="5030" y="10802"/>
                  </a:cubicBezTo>
                  <a:cubicBezTo>
                    <a:pt x="5677" y="10802"/>
                    <a:pt x="6328" y="10751"/>
                    <a:pt x="6970" y="10699"/>
                  </a:cubicBezTo>
                  <a:lnTo>
                    <a:pt x="10921" y="10889"/>
                  </a:lnTo>
                  <a:cubicBezTo>
                    <a:pt x="10933" y="10890"/>
                    <a:pt x="10945" y="10890"/>
                    <a:pt x="10957" y="10890"/>
                  </a:cubicBezTo>
                  <a:cubicBezTo>
                    <a:pt x="11283" y="10890"/>
                    <a:pt x="11523" y="10555"/>
                    <a:pt x="11618" y="10237"/>
                  </a:cubicBezTo>
                  <a:cubicBezTo>
                    <a:pt x="11715" y="9906"/>
                    <a:pt x="11739" y="9537"/>
                    <a:pt x="11952" y="9266"/>
                  </a:cubicBezTo>
                  <a:cubicBezTo>
                    <a:pt x="12245" y="8895"/>
                    <a:pt x="12804" y="8824"/>
                    <a:pt x="13104" y="8458"/>
                  </a:cubicBezTo>
                  <a:cubicBezTo>
                    <a:pt x="13443" y="8041"/>
                    <a:pt x="13317" y="7420"/>
                    <a:pt x="13100" y="6928"/>
                  </a:cubicBezTo>
                  <a:cubicBezTo>
                    <a:pt x="12883" y="6436"/>
                    <a:pt x="12586" y="5940"/>
                    <a:pt x="12637" y="5405"/>
                  </a:cubicBezTo>
                  <a:cubicBezTo>
                    <a:pt x="12684" y="4912"/>
                    <a:pt x="13012" y="4899"/>
                    <a:pt x="12912" y="4415"/>
                  </a:cubicBezTo>
                  <a:cubicBezTo>
                    <a:pt x="12788" y="3820"/>
                    <a:pt x="12086" y="3873"/>
                    <a:pt x="11889" y="3298"/>
                  </a:cubicBezTo>
                  <a:cubicBezTo>
                    <a:pt x="11793" y="3019"/>
                    <a:pt x="11828" y="1908"/>
                    <a:pt x="11735" y="1628"/>
                  </a:cubicBezTo>
                  <a:cubicBezTo>
                    <a:pt x="11577" y="1152"/>
                    <a:pt x="11068" y="879"/>
                    <a:pt x="10576" y="781"/>
                  </a:cubicBezTo>
                  <a:cubicBezTo>
                    <a:pt x="10084" y="684"/>
                    <a:pt x="9572" y="711"/>
                    <a:pt x="9084" y="594"/>
                  </a:cubicBezTo>
                  <a:cubicBezTo>
                    <a:pt x="8414" y="436"/>
                    <a:pt x="7805" y="9"/>
                    <a:pt x="7117" y="1"/>
                  </a:cubicBezTo>
                  <a:cubicBezTo>
                    <a:pt x="7109" y="1"/>
                    <a:pt x="7102" y="1"/>
                    <a:pt x="7094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5" name="Google Shape;479;p59">
              <a:extLst>
                <a:ext uri="{FF2B5EF4-FFF2-40B4-BE49-F238E27FC236}">
                  <a16:creationId xmlns:a16="http://schemas.microsoft.com/office/drawing/2014/main" id="{58C6CCE4-D601-006E-3C11-30A745D8A8EC}"/>
                </a:ext>
              </a:extLst>
            </p:cNvPr>
            <p:cNvSpPr/>
            <p:nvPr/>
          </p:nvSpPr>
          <p:spPr>
            <a:xfrm>
              <a:off x="2067974" y="573574"/>
              <a:ext cx="59475" cy="167749"/>
            </a:xfrm>
            <a:custGeom>
              <a:avLst/>
              <a:gdLst/>
              <a:ahLst/>
              <a:cxnLst/>
              <a:rect l="l" t="t" r="r" b="b"/>
              <a:pathLst>
                <a:path w="2379" h="6710" extrusionOk="0">
                  <a:moveTo>
                    <a:pt x="2259" y="1"/>
                  </a:moveTo>
                  <a:cubicBezTo>
                    <a:pt x="2081" y="1"/>
                    <a:pt x="1400" y="736"/>
                    <a:pt x="1308" y="854"/>
                  </a:cubicBezTo>
                  <a:cubicBezTo>
                    <a:pt x="682" y="1658"/>
                    <a:pt x="335" y="2652"/>
                    <a:pt x="168" y="3659"/>
                  </a:cubicBezTo>
                  <a:cubicBezTo>
                    <a:pt x="1" y="4665"/>
                    <a:pt x="3" y="5690"/>
                    <a:pt x="12" y="6710"/>
                  </a:cubicBezTo>
                  <a:cubicBezTo>
                    <a:pt x="609" y="5842"/>
                    <a:pt x="1103" y="5005"/>
                    <a:pt x="1501" y="4029"/>
                  </a:cubicBezTo>
                  <a:cubicBezTo>
                    <a:pt x="1898" y="3052"/>
                    <a:pt x="2091" y="1963"/>
                    <a:pt x="1859" y="935"/>
                  </a:cubicBezTo>
                  <a:cubicBezTo>
                    <a:pt x="1835" y="826"/>
                    <a:pt x="2378" y="47"/>
                    <a:pt x="2277" y="4"/>
                  </a:cubicBezTo>
                  <a:cubicBezTo>
                    <a:pt x="2271" y="2"/>
                    <a:pt x="2265" y="1"/>
                    <a:pt x="2259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6" name="Google Shape;480;p59">
              <a:extLst>
                <a:ext uri="{FF2B5EF4-FFF2-40B4-BE49-F238E27FC236}">
                  <a16:creationId xmlns:a16="http://schemas.microsoft.com/office/drawing/2014/main" id="{6823BACC-C834-2C13-3FF9-14B0D3414A35}"/>
                </a:ext>
              </a:extLst>
            </p:cNvPr>
            <p:cNvSpPr/>
            <p:nvPr/>
          </p:nvSpPr>
          <p:spPr>
            <a:xfrm>
              <a:off x="2026949" y="559299"/>
              <a:ext cx="288450" cy="418398"/>
            </a:xfrm>
            <a:custGeom>
              <a:avLst/>
              <a:gdLst/>
              <a:ahLst/>
              <a:cxnLst/>
              <a:rect l="l" t="t" r="r" b="b"/>
              <a:pathLst>
                <a:path w="11538" h="16736" extrusionOk="0">
                  <a:moveTo>
                    <a:pt x="6690" y="0"/>
                  </a:moveTo>
                  <a:cubicBezTo>
                    <a:pt x="4796" y="0"/>
                    <a:pt x="3305" y="1489"/>
                    <a:pt x="2729" y="3540"/>
                  </a:cubicBezTo>
                  <a:lnTo>
                    <a:pt x="0" y="12299"/>
                  </a:lnTo>
                  <a:cubicBezTo>
                    <a:pt x="0" y="12299"/>
                    <a:pt x="1973" y="16119"/>
                    <a:pt x="3471" y="16627"/>
                  </a:cubicBezTo>
                  <a:lnTo>
                    <a:pt x="3751" y="16699"/>
                  </a:lnTo>
                  <a:cubicBezTo>
                    <a:pt x="3810" y="16724"/>
                    <a:pt x="3868" y="16735"/>
                    <a:pt x="3926" y="16735"/>
                  </a:cubicBezTo>
                  <a:cubicBezTo>
                    <a:pt x="4450" y="16735"/>
                    <a:pt x="4951" y="15779"/>
                    <a:pt x="5405" y="14395"/>
                  </a:cubicBezTo>
                  <a:cubicBezTo>
                    <a:pt x="5628" y="13711"/>
                    <a:pt x="5808" y="13172"/>
                    <a:pt x="5813" y="13172"/>
                  </a:cubicBezTo>
                  <a:cubicBezTo>
                    <a:pt x="5813" y="13172"/>
                    <a:pt x="5813" y="13172"/>
                    <a:pt x="5813" y="13172"/>
                  </a:cubicBezTo>
                  <a:cubicBezTo>
                    <a:pt x="5813" y="13172"/>
                    <a:pt x="6043" y="13219"/>
                    <a:pt x="6386" y="13219"/>
                  </a:cubicBezTo>
                  <a:cubicBezTo>
                    <a:pt x="7161" y="13219"/>
                    <a:pt x="8519" y="12976"/>
                    <a:pt x="9137" y="11392"/>
                  </a:cubicBezTo>
                  <a:cubicBezTo>
                    <a:pt x="9568" y="10287"/>
                    <a:pt x="10271" y="7940"/>
                    <a:pt x="10881" y="5809"/>
                  </a:cubicBezTo>
                  <a:cubicBezTo>
                    <a:pt x="11538" y="3518"/>
                    <a:pt x="10324" y="1108"/>
                    <a:pt x="8094" y="269"/>
                  </a:cubicBezTo>
                  <a:lnTo>
                    <a:pt x="7872" y="186"/>
                  </a:lnTo>
                  <a:cubicBezTo>
                    <a:pt x="7465" y="60"/>
                    <a:pt x="7069" y="0"/>
                    <a:pt x="6690" y="0"/>
                  </a:cubicBezTo>
                  <a:close/>
                </a:path>
              </a:pathLst>
            </a:custGeom>
            <a:solidFill>
              <a:srgbClr val="FFC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7" name="Google Shape;481;p59">
              <a:extLst>
                <a:ext uri="{FF2B5EF4-FFF2-40B4-BE49-F238E27FC236}">
                  <a16:creationId xmlns:a16="http://schemas.microsoft.com/office/drawing/2014/main" id="{D0DCF4EA-7445-4801-2E86-64FE0453DE88}"/>
                </a:ext>
              </a:extLst>
            </p:cNvPr>
            <p:cNvSpPr/>
            <p:nvPr/>
          </p:nvSpPr>
          <p:spPr>
            <a:xfrm>
              <a:off x="2105799" y="838348"/>
              <a:ext cx="66500" cy="65025"/>
            </a:xfrm>
            <a:custGeom>
              <a:avLst/>
              <a:gdLst/>
              <a:ahLst/>
              <a:cxnLst/>
              <a:rect l="l" t="t" r="r" b="b"/>
              <a:pathLst>
                <a:path w="2660" h="2601" extrusionOk="0">
                  <a:moveTo>
                    <a:pt x="1" y="1"/>
                  </a:moveTo>
                  <a:cubicBezTo>
                    <a:pt x="1" y="1"/>
                    <a:pt x="101" y="1946"/>
                    <a:pt x="2472" y="2601"/>
                  </a:cubicBezTo>
                  <a:lnTo>
                    <a:pt x="2659" y="2010"/>
                  </a:lnTo>
                  <a:cubicBezTo>
                    <a:pt x="2659" y="2010"/>
                    <a:pt x="1179" y="1550"/>
                    <a:pt x="1" y="1"/>
                  </a:cubicBezTo>
                  <a:close/>
                </a:path>
              </a:pathLst>
            </a:custGeom>
            <a:solidFill>
              <a:srgbClr val="FF9B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8" name="Google Shape;482;p59">
              <a:extLst>
                <a:ext uri="{FF2B5EF4-FFF2-40B4-BE49-F238E27FC236}">
                  <a16:creationId xmlns:a16="http://schemas.microsoft.com/office/drawing/2014/main" id="{F2A12619-2CFF-856C-0F5A-4E248B78D75E}"/>
                </a:ext>
              </a:extLst>
            </p:cNvPr>
            <p:cNvSpPr/>
            <p:nvPr/>
          </p:nvSpPr>
          <p:spPr>
            <a:xfrm>
              <a:off x="2235624" y="728048"/>
              <a:ext cx="19650" cy="16775"/>
            </a:xfrm>
            <a:custGeom>
              <a:avLst/>
              <a:gdLst/>
              <a:ahLst/>
              <a:cxnLst/>
              <a:rect l="l" t="t" r="r" b="b"/>
              <a:pathLst>
                <a:path w="786" h="671" extrusionOk="0">
                  <a:moveTo>
                    <a:pt x="391" y="0"/>
                  </a:moveTo>
                  <a:cubicBezTo>
                    <a:pt x="244" y="0"/>
                    <a:pt x="107" y="90"/>
                    <a:pt x="60" y="230"/>
                  </a:cubicBezTo>
                  <a:cubicBezTo>
                    <a:pt x="0" y="406"/>
                    <a:pt x="102" y="594"/>
                    <a:pt x="287" y="653"/>
                  </a:cubicBezTo>
                  <a:cubicBezTo>
                    <a:pt x="323" y="665"/>
                    <a:pt x="361" y="670"/>
                    <a:pt x="397" y="670"/>
                  </a:cubicBezTo>
                  <a:cubicBezTo>
                    <a:pt x="544" y="670"/>
                    <a:pt x="680" y="581"/>
                    <a:pt x="727" y="441"/>
                  </a:cubicBezTo>
                  <a:cubicBezTo>
                    <a:pt x="786" y="265"/>
                    <a:pt x="685" y="76"/>
                    <a:pt x="500" y="17"/>
                  </a:cubicBezTo>
                  <a:cubicBezTo>
                    <a:pt x="464" y="6"/>
                    <a:pt x="427" y="0"/>
                    <a:pt x="391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9" name="Google Shape;483;p59">
              <a:extLst>
                <a:ext uri="{FF2B5EF4-FFF2-40B4-BE49-F238E27FC236}">
                  <a16:creationId xmlns:a16="http://schemas.microsoft.com/office/drawing/2014/main" id="{52164857-CFE9-C05D-C026-9C0AD0A9C2AA}"/>
                </a:ext>
              </a:extLst>
            </p:cNvPr>
            <p:cNvSpPr/>
            <p:nvPr/>
          </p:nvSpPr>
          <p:spPr>
            <a:xfrm>
              <a:off x="2245199" y="707523"/>
              <a:ext cx="33250" cy="16275"/>
            </a:xfrm>
            <a:custGeom>
              <a:avLst/>
              <a:gdLst/>
              <a:ahLst/>
              <a:cxnLst/>
              <a:rect l="l" t="t" r="r" b="b"/>
              <a:pathLst>
                <a:path w="1330" h="651" extrusionOk="0">
                  <a:moveTo>
                    <a:pt x="443" y="0"/>
                  </a:moveTo>
                  <a:cubicBezTo>
                    <a:pt x="356" y="0"/>
                    <a:pt x="277" y="12"/>
                    <a:pt x="214" y="30"/>
                  </a:cubicBezTo>
                  <a:cubicBezTo>
                    <a:pt x="70" y="69"/>
                    <a:pt x="0" y="131"/>
                    <a:pt x="12" y="157"/>
                  </a:cubicBezTo>
                  <a:cubicBezTo>
                    <a:pt x="34" y="215"/>
                    <a:pt x="361" y="131"/>
                    <a:pt x="712" y="267"/>
                  </a:cubicBezTo>
                  <a:cubicBezTo>
                    <a:pt x="1049" y="393"/>
                    <a:pt x="1227" y="651"/>
                    <a:pt x="1293" y="651"/>
                  </a:cubicBezTo>
                  <a:cubicBezTo>
                    <a:pt x="1296" y="651"/>
                    <a:pt x="1299" y="650"/>
                    <a:pt x="1301" y="649"/>
                  </a:cubicBezTo>
                  <a:cubicBezTo>
                    <a:pt x="1329" y="637"/>
                    <a:pt x="1322" y="546"/>
                    <a:pt x="1244" y="422"/>
                  </a:cubicBezTo>
                  <a:cubicBezTo>
                    <a:pt x="1169" y="300"/>
                    <a:pt x="1014" y="148"/>
                    <a:pt x="795" y="65"/>
                  </a:cubicBezTo>
                  <a:cubicBezTo>
                    <a:pt x="673" y="18"/>
                    <a:pt x="551" y="0"/>
                    <a:pt x="443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0" name="Google Shape;484;p59">
              <a:extLst>
                <a:ext uri="{FF2B5EF4-FFF2-40B4-BE49-F238E27FC236}">
                  <a16:creationId xmlns:a16="http://schemas.microsoft.com/office/drawing/2014/main" id="{43203F12-F1CF-8D2D-5DD3-BE2046524353}"/>
                </a:ext>
              </a:extLst>
            </p:cNvPr>
            <p:cNvSpPr/>
            <p:nvPr/>
          </p:nvSpPr>
          <p:spPr>
            <a:xfrm>
              <a:off x="2152399" y="699148"/>
              <a:ext cx="19650" cy="16775"/>
            </a:xfrm>
            <a:custGeom>
              <a:avLst/>
              <a:gdLst/>
              <a:ahLst/>
              <a:cxnLst/>
              <a:rect l="l" t="t" r="r" b="b"/>
              <a:pathLst>
                <a:path w="786" h="671" extrusionOk="0">
                  <a:moveTo>
                    <a:pt x="391" y="0"/>
                  </a:moveTo>
                  <a:cubicBezTo>
                    <a:pt x="243" y="0"/>
                    <a:pt x="107" y="90"/>
                    <a:pt x="59" y="230"/>
                  </a:cubicBezTo>
                  <a:cubicBezTo>
                    <a:pt x="1" y="406"/>
                    <a:pt x="102" y="594"/>
                    <a:pt x="286" y="653"/>
                  </a:cubicBezTo>
                  <a:cubicBezTo>
                    <a:pt x="323" y="665"/>
                    <a:pt x="360" y="670"/>
                    <a:pt x="397" y="670"/>
                  </a:cubicBezTo>
                  <a:cubicBezTo>
                    <a:pt x="544" y="670"/>
                    <a:pt x="680" y="581"/>
                    <a:pt x="727" y="441"/>
                  </a:cubicBezTo>
                  <a:cubicBezTo>
                    <a:pt x="786" y="265"/>
                    <a:pt x="684" y="76"/>
                    <a:pt x="500" y="17"/>
                  </a:cubicBezTo>
                  <a:cubicBezTo>
                    <a:pt x="464" y="6"/>
                    <a:pt x="427" y="0"/>
                    <a:pt x="391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1" name="Google Shape;485;p59">
              <a:extLst>
                <a:ext uri="{FF2B5EF4-FFF2-40B4-BE49-F238E27FC236}">
                  <a16:creationId xmlns:a16="http://schemas.microsoft.com/office/drawing/2014/main" id="{E3858F98-6304-D2EF-1277-9B0A267B9492}"/>
                </a:ext>
              </a:extLst>
            </p:cNvPr>
            <p:cNvSpPr/>
            <p:nvPr/>
          </p:nvSpPr>
          <p:spPr>
            <a:xfrm>
              <a:off x="2157323" y="679473"/>
              <a:ext cx="33275" cy="15425"/>
            </a:xfrm>
            <a:custGeom>
              <a:avLst/>
              <a:gdLst/>
              <a:ahLst/>
              <a:cxnLst/>
              <a:rect l="l" t="t" r="r" b="b"/>
              <a:pathLst>
                <a:path w="1331" h="617" extrusionOk="0">
                  <a:moveTo>
                    <a:pt x="400" y="1"/>
                  </a:moveTo>
                  <a:cubicBezTo>
                    <a:pt x="328" y="1"/>
                    <a:pt x="262" y="9"/>
                    <a:pt x="209" y="21"/>
                  </a:cubicBezTo>
                  <a:cubicBezTo>
                    <a:pt x="67" y="52"/>
                    <a:pt x="0" y="106"/>
                    <a:pt x="12" y="129"/>
                  </a:cubicBezTo>
                  <a:cubicBezTo>
                    <a:pt x="36" y="183"/>
                    <a:pt x="357" y="116"/>
                    <a:pt x="709" y="251"/>
                  </a:cubicBezTo>
                  <a:cubicBezTo>
                    <a:pt x="1048" y="375"/>
                    <a:pt x="1234" y="616"/>
                    <a:pt x="1297" y="616"/>
                  </a:cubicBezTo>
                  <a:cubicBezTo>
                    <a:pt x="1300" y="616"/>
                    <a:pt x="1302" y="616"/>
                    <a:pt x="1305" y="615"/>
                  </a:cubicBezTo>
                  <a:cubicBezTo>
                    <a:pt x="1331" y="605"/>
                    <a:pt x="1320" y="522"/>
                    <a:pt x="1240" y="408"/>
                  </a:cubicBezTo>
                  <a:cubicBezTo>
                    <a:pt x="1162" y="294"/>
                    <a:pt x="1004" y="154"/>
                    <a:pt x="784" y="71"/>
                  </a:cubicBezTo>
                  <a:cubicBezTo>
                    <a:pt x="649" y="20"/>
                    <a:pt x="515" y="1"/>
                    <a:pt x="400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2" name="Google Shape;486;p59">
              <a:extLst>
                <a:ext uri="{FF2B5EF4-FFF2-40B4-BE49-F238E27FC236}">
                  <a16:creationId xmlns:a16="http://schemas.microsoft.com/office/drawing/2014/main" id="{BE891682-E655-163E-9ACC-FF034C2B7AF7}"/>
                </a:ext>
              </a:extLst>
            </p:cNvPr>
            <p:cNvSpPr/>
            <p:nvPr/>
          </p:nvSpPr>
          <p:spPr>
            <a:xfrm>
              <a:off x="2195948" y="699473"/>
              <a:ext cx="26125" cy="81449"/>
            </a:xfrm>
            <a:custGeom>
              <a:avLst/>
              <a:gdLst/>
              <a:ahLst/>
              <a:cxnLst/>
              <a:rect l="l" t="t" r="r" b="b"/>
              <a:pathLst>
                <a:path w="1045" h="3258" extrusionOk="0">
                  <a:moveTo>
                    <a:pt x="951" y="1"/>
                  </a:moveTo>
                  <a:cubicBezTo>
                    <a:pt x="906" y="1"/>
                    <a:pt x="872" y="905"/>
                    <a:pt x="875" y="2021"/>
                  </a:cubicBezTo>
                  <a:cubicBezTo>
                    <a:pt x="877" y="2296"/>
                    <a:pt x="880" y="2558"/>
                    <a:pt x="883" y="2808"/>
                  </a:cubicBezTo>
                  <a:cubicBezTo>
                    <a:pt x="887" y="2929"/>
                    <a:pt x="889" y="3041"/>
                    <a:pt x="842" y="3098"/>
                  </a:cubicBezTo>
                  <a:cubicBezTo>
                    <a:pt x="823" y="3126"/>
                    <a:pt x="790" y="3137"/>
                    <a:pt x="750" y="3137"/>
                  </a:cubicBezTo>
                  <a:cubicBezTo>
                    <a:pt x="711" y="3137"/>
                    <a:pt x="665" y="3127"/>
                    <a:pt x="619" y="3114"/>
                  </a:cubicBezTo>
                  <a:cubicBezTo>
                    <a:pt x="307" y="3041"/>
                    <a:pt x="93" y="2997"/>
                    <a:pt x="28" y="2997"/>
                  </a:cubicBezTo>
                  <a:cubicBezTo>
                    <a:pt x="15" y="2997"/>
                    <a:pt x="8" y="2999"/>
                    <a:pt x="7" y="3003"/>
                  </a:cubicBezTo>
                  <a:cubicBezTo>
                    <a:pt x="1" y="3024"/>
                    <a:pt x="222" y="3105"/>
                    <a:pt x="588" y="3220"/>
                  </a:cubicBezTo>
                  <a:cubicBezTo>
                    <a:pt x="634" y="3235"/>
                    <a:pt x="684" y="3252"/>
                    <a:pt x="749" y="3257"/>
                  </a:cubicBezTo>
                  <a:cubicBezTo>
                    <a:pt x="755" y="3257"/>
                    <a:pt x="762" y="3258"/>
                    <a:pt x="769" y="3258"/>
                  </a:cubicBezTo>
                  <a:cubicBezTo>
                    <a:pt x="830" y="3258"/>
                    <a:pt x="902" y="3233"/>
                    <a:pt x="947" y="3181"/>
                  </a:cubicBezTo>
                  <a:cubicBezTo>
                    <a:pt x="1044" y="3063"/>
                    <a:pt x="1028" y="2924"/>
                    <a:pt x="1033" y="2809"/>
                  </a:cubicBezTo>
                  <a:cubicBezTo>
                    <a:pt x="1034" y="2559"/>
                    <a:pt x="1036" y="2297"/>
                    <a:pt x="1037" y="2023"/>
                  </a:cubicBezTo>
                  <a:cubicBezTo>
                    <a:pt x="1034" y="906"/>
                    <a:pt x="996" y="1"/>
                    <a:pt x="951" y="1"/>
                  </a:cubicBezTo>
                  <a:cubicBezTo>
                    <a:pt x="951" y="1"/>
                    <a:pt x="951" y="1"/>
                    <a:pt x="951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3" name="Google Shape;487;p59">
              <a:extLst>
                <a:ext uri="{FF2B5EF4-FFF2-40B4-BE49-F238E27FC236}">
                  <a16:creationId xmlns:a16="http://schemas.microsoft.com/office/drawing/2014/main" id="{C76A4BA3-0A63-79ED-071A-61B0E2B74C32}"/>
                </a:ext>
              </a:extLst>
            </p:cNvPr>
            <p:cNvSpPr/>
            <p:nvPr/>
          </p:nvSpPr>
          <p:spPr>
            <a:xfrm>
              <a:off x="2158799" y="657823"/>
              <a:ext cx="42850" cy="16075"/>
            </a:xfrm>
            <a:custGeom>
              <a:avLst/>
              <a:gdLst/>
              <a:ahLst/>
              <a:cxnLst/>
              <a:rect l="l" t="t" r="r" b="b"/>
              <a:pathLst>
                <a:path w="1714" h="643" extrusionOk="0">
                  <a:moveTo>
                    <a:pt x="553" y="1"/>
                  </a:moveTo>
                  <a:cubicBezTo>
                    <a:pt x="443" y="1"/>
                    <a:pt x="344" y="13"/>
                    <a:pt x="263" y="34"/>
                  </a:cubicBezTo>
                  <a:cubicBezTo>
                    <a:pt x="92" y="76"/>
                    <a:pt x="1" y="145"/>
                    <a:pt x="9" y="195"/>
                  </a:cubicBezTo>
                  <a:cubicBezTo>
                    <a:pt x="32" y="302"/>
                    <a:pt x="412" y="306"/>
                    <a:pt x="842" y="421"/>
                  </a:cubicBezTo>
                  <a:cubicBezTo>
                    <a:pt x="1198" y="507"/>
                    <a:pt x="1487" y="643"/>
                    <a:pt x="1619" y="643"/>
                  </a:cubicBezTo>
                  <a:cubicBezTo>
                    <a:pt x="1648" y="643"/>
                    <a:pt x="1669" y="636"/>
                    <a:pt x="1681" y="622"/>
                  </a:cubicBezTo>
                  <a:cubicBezTo>
                    <a:pt x="1714" y="581"/>
                    <a:pt x="1666" y="478"/>
                    <a:pt x="1536" y="359"/>
                  </a:cubicBezTo>
                  <a:cubicBezTo>
                    <a:pt x="1409" y="241"/>
                    <a:pt x="1196" y="116"/>
                    <a:pt x="937" y="50"/>
                  </a:cubicBezTo>
                  <a:cubicBezTo>
                    <a:pt x="803" y="15"/>
                    <a:pt x="672" y="1"/>
                    <a:pt x="553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4" name="Google Shape;488;p59">
              <a:extLst>
                <a:ext uri="{FF2B5EF4-FFF2-40B4-BE49-F238E27FC236}">
                  <a16:creationId xmlns:a16="http://schemas.microsoft.com/office/drawing/2014/main" id="{BC0316D4-2204-B250-51EA-7D6DC89E4578}"/>
                </a:ext>
              </a:extLst>
            </p:cNvPr>
            <p:cNvSpPr/>
            <p:nvPr/>
          </p:nvSpPr>
          <p:spPr>
            <a:xfrm>
              <a:off x="2252673" y="694098"/>
              <a:ext cx="30825" cy="16750"/>
            </a:xfrm>
            <a:custGeom>
              <a:avLst/>
              <a:gdLst/>
              <a:ahLst/>
              <a:cxnLst/>
              <a:rect l="l" t="t" r="r" b="b"/>
              <a:pathLst>
                <a:path w="1233" h="670" extrusionOk="0">
                  <a:moveTo>
                    <a:pt x="382" y="1"/>
                  </a:moveTo>
                  <a:cubicBezTo>
                    <a:pt x="316" y="1"/>
                    <a:pt x="256" y="8"/>
                    <a:pt x="205" y="22"/>
                  </a:cubicBezTo>
                  <a:cubicBezTo>
                    <a:pt x="69" y="57"/>
                    <a:pt x="0" y="122"/>
                    <a:pt x="10" y="173"/>
                  </a:cubicBezTo>
                  <a:cubicBezTo>
                    <a:pt x="35" y="278"/>
                    <a:pt x="308" y="303"/>
                    <a:pt x="596" y="427"/>
                  </a:cubicBezTo>
                  <a:cubicBezTo>
                    <a:pt x="847" y="525"/>
                    <a:pt x="1040" y="669"/>
                    <a:pt x="1147" y="669"/>
                  </a:cubicBezTo>
                  <a:cubicBezTo>
                    <a:pt x="1163" y="669"/>
                    <a:pt x="1178" y="666"/>
                    <a:pt x="1190" y="658"/>
                  </a:cubicBezTo>
                  <a:cubicBezTo>
                    <a:pt x="1232" y="630"/>
                    <a:pt x="1229" y="534"/>
                    <a:pt x="1157" y="413"/>
                  </a:cubicBezTo>
                  <a:cubicBezTo>
                    <a:pt x="1086" y="293"/>
                    <a:pt x="940" y="155"/>
                    <a:pt x="741" y="73"/>
                  </a:cubicBezTo>
                  <a:cubicBezTo>
                    <a:pt x="617" y="22"/>
                    <a:pt x="492" y="1"/>
                    <a:pt x="382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5" name="Google Shape;489;p59">
              <a:extLst>
                <a:ext uri="{FF2B5EF4-FFF2-40B4-BE49-F238E27FC236}">
                  <a16:creationId xmlns:a16="http://schemas.microsoft.com/office/drawing/2014/main" id="{1349B892-AB81-23CC-52EC-4C5BEE531232}"/>
                </a:ext>
              </a:extLst>
            </p:cNvPr>
            <p:cNvSpPr/>
            <p:nvPr/>
          </p:nvSpPr>
          <p:spPr>
            <a:xfrm>
              <a:off x="2022799" y="683173"/>
              <a:ext cx="61100" cy="66275"/>
            </a:xfrm>
            <a:custGeom>
              <a:avLst/>
              <a:gdLst/>
              <a:ahLst/>
              <a:cxnLst/>
              <a:rect l="l" t="t" r="r" b="b"/>
              <a:pathLst>
                <a:path w="2444" h="2651" extrusionOk="0">
                  <a:moveTo>
                    <a:pt x="1492" y="1"/>
                  </a:moveTo>
                  <a:cubicBezTo>
                    <a:pt x="1123" y="1"/>
                    <a:pt x="734" y="198"/>
                    <a:pt x="500" y="886"/>
                  </a:cubicBezTo>
                  <a:cubicBezTo>
                    <a:pt x="1" y="2356"/>
                    <a:pt x="1423" y="2651"/>
                    <a:pt x="1654" y="2651"/>
                  </a:cubicBezTo>
                  <a:cubicBezTo>
                    <a:pt x="1673" y="2651"/>
                    <a:pt x="1684" y="2649"/>
                    <a:pt x="1685" y="2645"/>
                  </a:cubicBezTo>
                  <a:cubicBezTo>
                    <a:pt x="1704" y="2601"/>
                    <a:pt x="2443" y="357"/>
                    <a:pt x="2443" y="357"/>
                  </a:cubicBezTo>
                  <a:cubicBezTo>
                    <a:pt x="2424" y="339"/>
                    <a:pt x="1976" y="1"/>
                    <a:pt x="1492" y="1"/>
                  </a:cubicBezTo>
                  <a:close/>
                </a:path>
              </a:pathLst>
            </a:custGeom>
            <a:solidFill>
              <a:srgbClr val="FFC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6" name="Google Shape;490;p59">
              <a:extLst>
                <a:ext uri="{FF2B5EF4-FFF2-40B4-BE49-F238E27FC236}">
                  <a16:creationId xmlns:a16="http://schemas.microsoft.com/office/drawing/2014/main" id="{7017F177-6231-081E-E449-9BADB792431F}"/>
                </a:ext>
              </a:extLst>
            </p:cNvPr>
            <p:cNvSpPr/>
            <p:nvPr/>
          </p:nvSpPr>
          <p:spPr>
            <a:xfrm>
              <a:off x="2042499" y="695773"/>
              <a:ext cx="22300" cy="36200"/>
            </a:xfrm>
            <a:custGeom>
              <a:avLst/>
              <a:gdLst/>
              <a:ahLst/>
              <a:cxnLst/>
              <a:rect l="l" t="t" r="r" b="b"/>
              <a:pathLst>
                <a:path w="892" h="1448" extrusionOk="0">
                  <a:moveTo>
                    <a:pt x="656" y="0"/>
                  </a:moveTo>
                  <a:cubicBezTo>
                    <a:pt x="546" y="0"/>
                    <a:pt x="429" y="67"/>
                    <a:pt x="346" y="157"/>
                  </a:cubicBezTo>
                  <a:cubicBezTo>
                    <a:pt x="241" y="261"/>
                    <a:pt x="150" y="403"/>
                    <a:pt x="99" y="567"/>
                  </a:cubicBezTo>
                  <a:cubicBezTo>
                    <a:pt x="1" y="890"/>
                    <a:pt x="63" y="1246"/>
                    <a:pt x="270" y="1390"/>
                  </a:cubicBezTo>
                  <a:cubicBezTo>
                    <a:pt x="334" y="1432"/>
                    <a:pt x="399" y="1448"/>
                    <a:pt x="453" y="1448"/>
                  </a:cubicBezTo>
                  <a:cubicBezTo>
                    <a:pt x="486" y="1448"/>
                    <a:pt x="515" y="1442"/>
                    <a:pt x="538" y="1434"/>
                  </a:cubicBezTo>
                  <a:cubicBezTo>
                    <a:pt x="600" y="1412"/>
                    <a:pt x="620" y="1379"/>
                    <a:pt x="616" y="1375"/>
                  </a:cubicBezTo>
                  <a:cubicBezTo>
                    <a:pt x="615" y="1373"/>
                    <a:pt x="614" y="1373"/>
                    <a:pt x="611" y="1373"/>
                  </a:cubicBezTo>
                  <a:cubicBezTo>
                    <a:pt x="600" y="1373"/>
                    <a:pt x="572" y="1385"/>
                    <a:pt x="528" y="1390"/>
                  </a:cubicBezTo>
                  <a:cubicBezTo>
                    <a:pt x="521" y="1391"/>
                    <a:pt x="513" y="1391"/>
                    <a:pt x="505" y="1391"/>
                  </a:cubicBezTo>
                  <a:cubicBezTo>
                    <a:pt x="453" y="1391"/>
                    <a:pt x="382" y="1375"/>
                    <a:pt x="319" y="1324"/>
                  </a:cubicBezTo>
                  <a:cubicBezTo>
                    <a:pt x="173" y="1205"/>
                    <a:pt x="122" y="890"/>
                    <a:pt x="211" y="601"/>
                  </a:cubicBezTo>
                  <a:cubicBezTo>
                    <a:pt x="256" y="455"/>
                    <a:pt x="333" y="328"/>
                    <a:pt x="424" y="232"/>
                  </a:cubicBezTo>
                  <a:cubicBezTo>
                    <a:pt x="503" y="141"/>
                    <a:pt x="594" y="87"/>
                    <a:pt x="678" y="87"/>
                  </a:cubicBezTo>
                  <a:cubicBezTo>
                    <a:pt x="687" y="87"/>
                    <a:pt x="696" y="88"/>
                    <a:pt x="704" y="89"/>
                  </a:cubicBezTo>
                  <a:cubicBezTo>
                    <a:pt x="795" y="99"/>
                    <a:pt x="838" y="170"/>
                    <a:pt x="841" y="221"/>
                  </a:cubicBezTo>
                  <a:cubicBezTo>
                    <a:pt x="848" y="273"/>
                    <a:pt x="827" y="301"/>
                    <a:pt x="834" y="307"/>
                  </a:cubicBezTo>
                  <a:cubicBezTo>
                    <a:pt x="835" y="307"/>
                    <a:pt x="835" y="308"/>
                    <a:pt x="836" y="308"/>
                  </a:cubicBezTo>
                  <a:cubicBezTo>
                    <a:pt x="846" y="308"/>
                    <a:pt x="879" y="285"/>
                    <a:pt x="888" y="221"/>
                  </a:cubicBezTo>
                  <a:cubicBezTo>
                    <a:pt x="891" y="188"/>
                    <a:pt x="886" y="144"/>
                    <a:pt x="859" y="101"/>
                  </a:cubicBezTo>
                  <a:cubicBezTo>
                    <a:pt x="831" y="57"/>
                    <a:pt x="780" y="22"/>
                    <a:pt x="719" y="8"/>
                  </a:cubicBezTo>
                  <a:cubicBezTo>
                    <a:pt x="699" y="3"/>
                    <a:pt x="678" y="0"/>
                    <a:pt x="656" y="0"/>
                  </a:cubicBezTo>
                  <a:close/>
                </a:path>
              </a:pathLst>
            </a:custGeom>
            <a:solidFill>
              <a:srgbClr val="FF9B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7" name="Google Shape;491;p59">
              <a:extLst>
                <a:ext uri="{FF2B5EF4-FFF2-40B4-BE49-F238E27FC236}">
                  <a16:creationId xmlns:a16="http://schemas.microsoft.com/office/drawing/2014/main" id="{DEA89C03-E222-515E-2339-D2FC01D3FA8E}"/>
                </a:ext>
              </a:extLst>
            </p:cNvPr>
            <p:cNvSpPr/>
            <p:nvPr/>
          </p:nvSpPr>
          <p:spPr>
            <a:xfrm>
              <a:off x="2072299" y="550099"/>
              <a:ext cx="230325" cy="176474"/>
            </a:xfrm>
            <a:custGeom>
              <a:avLst/>
              <a:gdLst/>
              <a:ahLst/>
              <a:cxnLst/>
              <a:rect l="l" t="t" r="r" b="b"/>
              <a:pathLst>
                <a:path w="9213" h="7059" extrusionOk="0">
                  <a:moveTo>
                    <a:pt x="4735" y="1"/>
                  </a:moveTo>
                  <a:cubicBezTo>
                    <a:pt x="3684" y="1"/>
                    <a:pt x="2728" y="261"/>
                    <a:pt x="1944" y="988"/>
                  </a:cubicBezTo>
                  <a:cubicBezTo>
                    <a:pt x="1090" y="1779"/>
                    <a:pt x="517" y="2841"/>
                    <a:pt x="183" y="3956"/>
                  </a:cubicBezTo>
                  <a:cubicBezTo>
                    <a:pt x="82" y="4297"/>
                    <a:pt x="0" y="4660"/>
                    <a:pt x="86" y="5005"/>
                  </a:cubicBezTo>
                  <a:cubicBezTo>
                    <a:pt x="192" y="5430"/>
                    <a:pt x="546" y="5793"/>
                    <a:pt x="367" y="6273"/>
                  </a:cubicBezTo>
                  <a:cubicBezTo>
                    <a:pt x="302" y="6449"/>
                    <a:pt x="293" y="6645"/>
                    <a:pt x="372" y="6815"/>
                  </a:cubicBezTo>
                  <a:cubicBezTo>
                    <a:pt x="454" y="6991"/>
                    <a:pt x="586" y="7059"/>
                    <a:pt x="730" y="7059"/>
                  </a:cubicBezTo>
                  <a:cubicBezTo>
                    <a:pt x="918" y="7059"/>
                    <a:pt x="1127" y="6944"/>
                    <a:pt x="1275" y="6810"/>
                  </a:cubicBezTo>
                  <a:cubicBezTo>
                    <a:pt x="1831" y="6301"/>
                    <a:pt x="2117" y="5568"/>
                    <a:pt x="2384" y="4863"/>
                  </a:cubicBezTo>
                  <a:cubicBezTo>
                    <a:pt x="2574" y="4362"/>
                    <a:pt x="2766" y="3850"/>
                    <a:pt x="2783" y="3314"/>
                  </a:cubicBezTo>
                  <a:cubicBezTo>
                    <a:pt x="2793" y="3022"/>
                    <a:pt x="2751" y="2729"/>
                    <a:pt x="2777" y="2440"/>
                  </a:cubicBezTo>
                  <a:cubicBezTo>
                    <a:pt x="2802" y="2149"/>
                    <a:pt x="2911" y="1846"/>
                    <a:pt x="3152" y="1681"/>
                  </a:cubicBezTo>
                  <a:cubicBezTo>
                    <a:pt x="3192" y="1654"/>
                    <a:pt x="3251" y="1624"/>
                    <a:pt x="3325" y="1593"/>
                  </a:cubicBezTo>
                  <a:cubicBezTo>
                    <a:pt x="3543" y="1500"/>
                    <a:pt x="3773" y="1455"/>
                    <a:pt x="4002" y="1455"/>
                  </a:cubicBezTo>
                  <a:cubicBezTo>
                    <a:pt x="4385" y="1455"/>
                    <a:pt x="4765" y="1581"/>
                    <a:pt x="5078" y="1823"/>
                  </a:cubicBezTo>
                  <a:cubicBezTo>
                    <a:pt x="5808" y="2388"/>
                    <a:pt x="7033" y="3265"/>
                    <a:pt x="7614" y="3265"/>
                  </a:cubicBezTo>
                  <a:cubicBezTo>
                    <a:pt x="7664" y="3265"/>
                    <a:pt x="7709" y="3258"/>
                    <a:pt x="7749" y="3245"/>
                  </a:cubicBezTo>
                  <a:cubicBezTo>
                    <a:pt x="8469" y="2997"/>
                    <a:pt x="8701" y="2756"/>
                    <a:pt x="8701" y="2756"/>
                  </a:cubicBezTo>
                  <a:lnTo>
                    <a:pt x="8908" y="3196"/>
                  </a:lnTo>
                  <a:cubicBezTo>
                    <a:pt x="9213" y="3139"/>
                    <a:pt x="8714" y="2048"/>
                    <a:pt x="8176" y="1551"/>
                  </a:cubicBezTo>
                  <a:cubicBezTo>
                    <a:pt x="7360" y="799"/>
                    <a:pt x="5986" y="49"/>
                    <a:pt x="5019" y="7"/>
                  </a:cubicBezTo>
                  <a:cubicBezTo>
                    <a:pt x="4924" y="3"/>
                    <a:pt x="4829" y="1"/>
                    <a:pt x="4735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8" name="Google Shape;492;p59">
              <a:extLst>
                <a:ext uri="{FF2B5EF4-FFF2-40B4-BE49-F238E27FC236}">
                  <a16:creationId xmlns:a16="http://schemas.microsoft.com/office/drawing/2014/main" id="{57859E2C-7399-2647-330D-A406E8CDBF1B}"/>
                </a:ext>
              </a:extLst>
            </p:cNvPr>
            <p:cNvSpPr/>
            <p:nvPr/>
          </p:nvSpPr>
          <p:spPr>
            <a:xfrm>
              <a:off x="2132549" y="545549"/>
              <a:ext cx="151100" cy="87199"/>
            </a:xfrm>
            <a:custGeom>
              <a:avLst/>
              <a:gdLst/>
              <a:ahLst/>
              <a:cxnLst/>
              <a:rect l="l" t="t" r="r" b="b"/>
              <a:pathLst>
                <a:path w="6044" h="3488" extrusionOk="0">
                  <a:moveTo>
                    <a:pt x="2778" y="0"/>
                  </a:moveTo>
                  <a:cubicBezTo>
                    <a:pt x="2773" y="0"/>
                    <a:pt x="2769" y="0"/>
                    <a:pt x="2764" y="0"/>
                  </a:cubicBezTo>
                  <a:cubicBezTo>
                    <a:pt x="1791" y="5"/>
                    <a:pt x="839" y="334"/>
                    <a:pt x="0" y="826"/>
                  </a:cubicBezTo>
                  <a:cubicBezTo>
                    <a:pt x="676" y="860"/>
                    <a:pt x="1340" y="1100"/>
                    <a:pt x="1878" y="1507"/>
                  </a:cubicBezTo>
                  <a:cubicBezTo>
                    <a:pt x="2386" y="1891"/>
                    <a:pt x="2777" y="2410"/>
                    <a:pt x="3282" y="2796"/>
                  </a:cubicBezTo>
                  <a:cubicBezTo>
                    <a:pt x="3878" y="3251"/>
                    <a:pt x="4288" y="3488"/>
                    <a:pt x="5030" y="3488"/>
                  </a:cubicBezTo>
                  <a:cubicBezTo>
                    <a:pt x="5037" y="3488"/>
                    <a:pt x="5044" y="3488"/>
                    <a:pt x="5050" y="3488"/>
                  </a:cubicBezTo>
                  <a:lnTo>
                    <a:pt x="5089" y="3478"/>
                  </a:lnTo>
                  <a:cubicBezTo>
                    <a:pt x="5604" y="3443"/>
                    <a:pt x="5997" y="2929"/>
                    <a:pt x="6020" y="2413"/>
                  </a:cubicBezTo>
                  <a:cubicBezTo>
                    <a:pt x="6043" y="1898"/>
                    <a:pt x="5769" y="1407"/>
                    <a:pt x="5408" y="1038"/>
                  </a:cubicBezTo>
                  <a:cubicBezTo>
                    <a:pt x="4733" y="344"/>
                    <a:pt x="3746" y="0"/>
                    <a:pt x="2778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9" name="Google Shape;493;p59">
              <a:extLst>
                <a:ext uri="{FF2B5EF4-FFF2-40B4-BE49-F238E27FC236}">
                  <a16:creationId xmlns:a16="http://schemas.microsoft.com/office/drawing/2014/main" id="{89F56CE0-EE8D-298B-3D1F-A42E80A1C77E}"/>
                </a:ext>
              </a:extLst>
            </p:cNvPr>
            <p:cNvSpPr/>
            <p:nvPr/>
          </p:nvSpPr>
          <p:spPr>
            <a:xfrm>
              <a:off x="2112849" y="550799"/>
              <a:ext cx="75250" cy="37225"/>
            </a:xfrm>
            <a:custGeom>
              <a:avLst/>
              <a:gdLst/>
              <a:ahLst/>
              <a:cxnLst/>
              <a:rect l="l" t="t" r="r" b="b"/>
              <a:pathLst>
                <a:path w="3010" h="1489" extrusionOk="0">
                  <a:moveTo>
                    <a:pt x="1243" y="0"/>
                  </a:moveTo>
                  <a:cubicBezTo>
                    <a:pt x="1185" y="0"/>
                    <a:pt x="1127" y="3"/>
                    <a:pt x="1072" y="8"/>
                  </a:cubicBezTo>
                  <a:cubicBezTo>
                    <a:pt x="845" y="26"/>
                    <a:pt x="647" y="83"/>
                    <a:pt x="487" y="142"/>
                  </a:cubicBezTo>
                  <a:cubicBezTo>
                    <a:pt x="166" y="264"/>
                    <a:pt x="1" y="402"/>
                    <a:pt x="9" y="411"/>
                  </a:cubicBezTo>
                  <a:cubicBezTo>
                    <a:pt x="9" y="412"/>
                    <a:pt x="11" y="413"/>
                    <a:pt x="13" y="413"/>
                  </a:cubicBezTo>
                  <a:cubicBezTo>
                    <a:pt x="42" y="413"/>
                    <a:pt x="217" y="309"/>
                    <a:pt x="512" y="217"/>
                  </a:cubicBezTo>
                  <a:cubicBezTo>
                    <a:pt x="670" y="169"/>
                    <a:pt x="863" y="123"/>
                    <a:pt x="1080" y="111"/>
                  </a:cubicBezTo>
                  <a:cubicBezTo>
                    <a:pt x="1121" y="108"/>
                    <a:pt x="1163" y="107"/>
                    <a:pt x="1206" y="107"/>
                  </a:cubicBezTo>
                  <a:cubicBezTo>
                    <a:pt x="1388" y="107"/>
                    <a:pt x="1582" y="132"/>
                    <a:pt x="1765" y="208"/>
                  </a:cubicBezTo>
                  <a:cubicBezTo>
                    <a:pt x="2226" y="403"/>
                    <a:pt x="2553" y="749"/>
                    <a:pt x="2736" y="1020"/>
                  </a:cubicBezTo>
                  <a:cubicBezTo>
                    <a:pt x="2918" y="1290"/>
                    <a:pt x="2982" y="1489"/>
                    <a:pt x="3002" y="1489"/>
                  </a:cubicBezTo>
                  <a:cubicBezTo>
                    <a:pt x="3003" y="1489"/>
                    <a:pt x="3003" y="1489"/>
                    <a:pt x="3003" y="1489"/>
                  </a:cubicBezTo>
                  <a:cubicBezTo>
                    <a:pt x="3009" y="1487"/>
                    <a:pt x="3002" y="1435"/>
                    <a:pt x="2972" y="1344"/>
                  </a:cubicBezTo>
                  <a:cubicBezTo>
                    <a:pt x="2944" y="1253"/>
                    <a:pt x="2890" y="1125"/>
                    <a:pt x="2803" y="978"/>
                  </a:cubicBezTo>
                  <a:cubicBezTo>
                    <a:pt x="2630" y="685"/>
                    <a:pt x="2300" y="313"/>
                    <a:pt x="1808" y="104"/>
                  </a:cubicBezTo>
                  <a:cubicBezTo>
                    <a:pt x="1619" y="27"/>
                    <a:pt x="1425" y="0"/>
                    <a:pt x="1243" y="0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0" name="Google Shape;494;p59">
              <a:extLst>
                <a:ext uri="{FF2B5EF4-FFF2-40B4-BE49-F238E27FC236}">
                  <a16:creationId xmlns:a16="http://schemas.microsoft.com/office/drawing/2014/main" id="{BF8C0532-F37D-CB59-8868-44E6DDDEBCCF}"/>
                </a:ext>
              </a:extLst>
            </p:cNvPr>
            <p:cNvSpPr/>
            <p:nvPr/>
          </p:nvSpPr>
          <p:spPr>
            <a:xfrm>
              <a:off x="2103524" y="573999"/>
              <a:ext cx="34875" cy="74150"/>
            </a:xfrm>
            <a:custGeom>
              <a:avLst/>
              <a:gdLst/>
              <a:ahLst/>
              <a:cxnLst/>
              <a:rect l="l" t="t" r="r" b="b"/>
              <a:pathLst>
                <a:path w="1395" h="2966" extrusionOk="0">
                  <a:moveTo>
                    <a:pt x="43" y="0"/>
                  </a:moveTo>
                  <a:lnTo>
                    <a:pt x="43" y="0"/>
                  </a:ln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0" y="0"/>
                    <a:pt x="0" y="189"/>
                    <a:pt x="20" y="495"/>
                  </a:cubicBezTo>
                  <a:cubicBezTo>
                    <a:pt x="38" y="802"/>
                    <a:pt x="121" y="1226"/>
                    <a:pt x="313" y="1656"/>
                  </a:cubicBezTo>
                  <a:cubicBezTo>
                    <a:pt x="506" y="2088"/>
                    <a:pt x="767" y="2433"/>
                    <a:pt x="982" y="2651"/>
                  </a:cubicBezTo>
                  <a:cubicBezTo>
                    <a:pt x="1188" y="2861"/>
                    <a:pt x="1344" y="2965"/>
                    <a:pt x="1364" y="2965"/>
                  </a:cubicBezTo>
                  <a:cubicBezTo>
                    <a:pt x="1365" y="2965"/>
                    <a:pt x="1365" y="2965"/>
                    <a:pt x="1366" y="2964"/>
                  </a:cubicBezTo>
                  <a:cubicBezTo>
                    <a:pt x="1394" y="2940"/>
                    <a:pt x="787" y="2459"/>
                    <a:pt x="416" y="1611"/>
                  </a:cubicBezTo>
                  <a:cubicBezTo>
                    <a:pt x="33" y="772"/>
                    <a:pt x="80" y="0"/>
                    <a:pt x="43" y="0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1" name="Google Shape;495;p59">
              <a:extLst>
                <a:ext uri="{FF2B5EF4-FFF2-40B4-BE49-F238E27FC236}">
                  <a16:creationId xmlns:a16="http://schemas.microsoft.com/office/drawing/2014/main" id="{AB23F2E3-C2A8-DED5-7F64-43EE66556A63}"/>
                </a:ext>
              </a:extLst>
            </p:cNvPr>
            <p:cNvSpPr/>
            <p:nvPr/>
          </p:nvSpPr>
          <p:spPr>
            <a:xfrm>
              <a:off x="2248374" y="556349"/>
              <a:ext cx="43375" cy="65700"/>
            </a:xfrm>
            <a:custGeom>
              <a:avLst/>
              <a:gdLst/>
              <a:ahLst/>
              <a:cxnLst/>
              <a:rect l="l" t="t" r="r" b="b"/>
              <a:pathLst>
                <a:path w="1735" h="2628" extrusionOk="0">
                  <a:moveTo>
                    <a:pt x="14" y="0"/>
                  </a:moveTo>
                  <a:cubicBezTo>
                    <a:pt x="12" y="0"/>
                    <a:pt x="11" y="1"/>
                    <a:pt x="11" y="1"/>
                  </a:cubicBezTo>
                  <a:cubicBezTo>
                    <a:pt x="1" y="18"/>
                    <a:pt x="158" y="111"/>
                    <a:pt x="383" y="296"/>
                  </a:cubicBezTo>
                  <a:cubicBezTo>
                    <a:pt x="610" y="479"/>
                    <a:pt x="896" y="765"/>
                    <a:pt x="1138" y="1137"/>
                  </a:cubicBezTo>
                  <a:cubicBezTo>
                    <a:pt x="1378" y="1509"/>
                    <a:pt x="1523" y="1887"/>
                    <a:pt x="1599" y="2168"/>
                  </a:cubicBezTo>
                  <a:cubicBezTo>
                    <a:pt x="1674" y="2448"/>
                    <a:pt x="1696" y="2628"/>
                    <a:pt x="1715" y="2628"/>
                  </a:cubicBezTo>
                  <a:cubicBezTo>
                    <a:pt x="1715" y="2628"/>
                    <a:pt x="1715" y="2628"/>
                    <a:pt x="1715" y="2628"/>
                  </a:cubicBezTo>
                  <a:cubicBezTo>
                    <a:pt x="1726" y="2628"/>
                    <a:pt x="1734" y="2442"/>
                    <a:pt x="1676" y="2149"/>
                  </a:cubicBezTo>
                  <a:cubicBezTo>
                    <a:pt x="1619" y="1857"/>
                    <a:pt x="1481" y="1460"/>
                    <a:pt x="1232" y="1075"/>
                  </a:cubicBezTo>
                  <a:cubicBezTo>
                    <a:pt x="981" y="691"/>
                    <a:pt x="676" y="404"/>
                    <a:pt x="432" y="233"/>
                  </a:cubicBezTo>
                  <a:cubicBezTo>
                    <a:pt x="204" y="71"/>
                    <a:pt x="39" y="0"/>
                    <a:pt x="14" y="0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2" name="Google Shape;496;p59">
              <a:extLst>
                <a:ext uri="{FF2B5EF4-FFF2-40B4-BE49-F238E27FC236}">
                  <a16:creationId xmlns:a16="http://schemas.microsoft.com/office/drawing/2014/main" id="{9C685097-EB8D-09BB-1074-E6DE51802A79}"/>
                </a:ext>
              </a:extLst>
            </p:cNvPr>
            <p:cNvSpPr/>
            <p:nvPr/>
          </p:nvSpPr>
          <p:spPr>
            <a:xfrm>
              <a:off x="2071149" y="926172"/>
              <a:ext cx="81475" cy="96199"/>
            </a:xfrm>
            <a:custGeom>
              <a:avLst/>
              <a:gdLst/>
              <a:ahLst/>
              <a:cxnLst/>
              <a:rect l="l" t="t" r="r" b="b"/>
              <a:pathLst>
                <a:path w="3259" h="3848" extrusionOk="0">
                  <a:moveTo>
                    <a:pt x="345" y="0"/>
                  </a:moveTo>
                  <a:cubicBezTo>
                    <a:pt x="0" y="1124"/>
                    <a:pt x="222" y="2312"/>
                    <a:pt x="749" y="3847"/>
                  </a:cubicBezTo>
                  <a:cubicBezTo>
                    <a:pt x="1351" y="3416"/>
                    <a:pt x="1963" y="2843"/>
                    <a:pt x="2537" y="2099"/>
                  </a:cubicBezTo>
                  <a:cubicBezTo>
                    <a:pt x="2674" y="1958"/>
                    <a:pt x="2902" y="1561"/>
                    <a:pt x="2991" y="1383"/>
                  </a:cubicBezTo>
                  <a:lnTo>
                    <a:pt x="3259" y="738"/>
                  </a:lnTo>
                  <a:lnTo>
                    <a:pt x="3259" y="738"/>
                  </a:lnTo>
                  <a:cubicBezTo>
                    <a:pt x="3013" y="814"/>
                    <a:pt x="2771" y="846"/>
                    <a:pt x="2537" y="846"/>
                  </a:cubicBezTo>
                  <a:cubicBezTo>
                    <a:pt x="1331" y="846"/>
                    <a:pt x="345" y="0"/>
                    <a:pt x="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3" name="Google Shape;497;p59">
              <a:extLst>
                <a:ext uri="{FF2B5EF4-FFF2-40B4-BE49-F238E27FC236}">
                  <a16:creationId xmlns:a16="http://schemas.microsoft.com/office/drawing/2014/main" id="{B3FF5313-284F-712B-AACB-79608DDB8F51}"/>
                </a:ext>
              </a:extLst>
            </p:cNvPr>
            <p:cNvSpPr/>
            <p:nvPr/>
          </p:nvSpPr>
          <p:spPr>
            <a:xfrm>
              <a:off x="2081699" y="466074"/>
              <a:ext cx="218300" cy="139150"/>
            </a:xfrm>
            <a:custGeom>
              <a:avLst/>
              <a:gdLst/>
              <a:ahLst/>
              <a:cxnLst/>
              <a:rect l="l" t="t" r="r" b="b"/>
              <a:pathLst>
                <a:path w="8732" h="5566" extrusionOk="0">
                  <a:moveTo>
                    <a:pt x="4042" y="1"/>
                  </a:moveTo>
                  <a:cubicBezTo>
                    <a:pt x="3927" y="1"/>
                    <a:pt x="3805" y="15"/>
                    <a:pt x="3675" y="47"/>
                  </a:cubicBezTo>
                  <a:cubicBezTo>
                    <a:pt x="2975" y="225"/>
                    <a:pt x="2069" y="605"/>
                    <a:pt x="1648" y="1334"/>
                  </a:cubicBezTo>
                  <a:cubicBezTo>
                    <a:pt x="1227" y="2064"/>
                    <a:pt x="477" y="3315"/>
                    <a:pt x="317" y="4062"/>
                  </a:cubicBezTo>
                  <a:cubicBezTo>
                    <a:pt x="156" y="4810"/>
                    <a:pt x="1" y="5117"/>
                    <a:pt x="1" y="5117"/>
                  </a:cubicBezTo>
                  <a:cubicBezTo>
                    <a:pt x="1" y="5117"/>
                    <a:pt x="1214" y="4565"/>
                    <a:pt x="3379" y="4565"/>
                  </a:cubicBezTo>
                  <a:cubicBezTo>
                    <a:pt x="4786" y="4565"/>
                    <a:pt x="6593" y="4798"/>
                    <a:pt x="8731" y="5566"/>
                  </a:cubicBezTo>
                  <a:cubicBezTo>
                    <a:pt x="8731" y="5566"/>
                    <a:pt x="8579" y="4340"/>
                    <a:pt x="8443" y="3245"/>
                  </a:cubicBezTo>
                  <a:cubicBezTo>
                    <a:pt x="8355" y="2542"/>
                    <a:pt x="7661" y="601"/>
                    <a:pt x="6794" y="347"/>
                  </a:cubicBezTo>
                  <a:cubicBezTo>
                    <a:pt x="6566" y="280"/>
                    <a:pt x="6376" y="257"/>
                    <a:pt x="6213" y="257"/>
                  </a:cubicBezTo>
                  <a:cubicBezTo>
                    <a:pt x="5840" y="257"/>
                    <a:pt x="5607" y="379"/>
                    <a:pt x="5382" y="379"/>
                  </a:cubicBezTo>
                  <a:cubicBezTo>
                    <a:pt x="5332" y="379"/>
                    <a:pt x="5282" y="373"/>
                    <a:pt x="5231" y="358"/>
                  </a:cubicBezTo>
                  <a:cubicBezTo>
                    <a:pt x="4922" y="267"/>
                    <a:pt x="4548" y="1"/>
                    <a:pt x="4042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4" name="Google Shape;498;p59">
              <a:extLst>
                <a:ext uri="{FF2B5EF4-FFF2-40B4-BE49-F238E27FC236}">
                  <a16:creationId xmlns:a16="http://schemas.microsoft.com/office/drawing/2014/main" id="{B23D4BDB-9593-113D-69D7-DA70C4C8FB4F}"/>
                </a:ext>
              </a:extLst>
            </p:cNvPr>
            <p:cNvSpPr/>
            <p:nvPr/>
          </p:nvSpPr>
          <p:spPr>
            <a:xfrm>
              <a:off x="2083123" y="552274"/>
              <a:ext cx="217150" cy="68475"/>
            </a:xfrm>
            <a:custGeom>
              <a:avLst/>
              <a:gdLst/>
              <a:ahLst/>
              <a:cxnLst/>
              <a:rect l="l" t="t" r="r" b="b"/>
              <a:pathLst>
                <a:path w="8686" h="2739" extrusionOk="0">
                  <a:moveTo>
                    <a:pt x="3781" y="0"/>
                  </a:moveTo>
                  <a:cubicBezTo>
                    <a:pt x="2264" y="0"/>
                    <a:pt x="350" y="288"/>
                    <a:pt x="350" y="288"/>
                  </a:cubicBezTo>
                  <a:lnTo>
                    <a:pt x="0" y="1819"/>
                  </a:lnTo>
                  <a:lnTo>
                    <a:pt x="8686" y="2738"/>
                  </a:lnTo>
                  <a:lnTo>
                    <a:pt x="8538" y="1021"/>
                  </a:lnTo>
                  <a:cubicBezTo>
                    <a:pt x="8538" y="1021"/>
                    <a:pt x="6058" y="165"/>
                    <a:pt x="4522" y="29"/>
                  </a:cubicBezTo>
                  <a:cubicBezTo>
                    <a:pt x="4295" y="9"/>
                    <a:pt x="4044" y="0"/>
                    <a:pt x="3781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5" name="Google Shape;499;p59">
              <a:extLst>
                <a:ext uri="{FF2B5EF4-FFF2-40B4-BE49-F238E27FC236}">
                  <a16:creationId xmlns:a16="http://schemas.microsoft.com/office/drawing/2014/main" id="{23F5DF8A-A6E3-6C97-B9ED-F7CFA84D2C27}"/>
                </a:ext>
              </a:extLst>
            </p:cNvPr>
            <p:cNvSpPr/>
            <p:nvPr/>
          </p:nvSpPr>
          <p:spPr>
            <a:xfrm>
              <a:off x="2231873" y="486924"/>
              <a:ext cx="52525" cy="60775"/>
            </a:xfrm>
            <a:custGeom>
              <a:avLst/>
              <a:gdLst/>
              <a:ahLst/>
              <a:cxnLst/>
              <a:rect l="l" t="t" r="r" b="b"/>
              <a:pathLst>
                <a:path w="2101" h="2431" extrusionOk="0">
                  <a:moveTo>
                    <a:pt x="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2"/>
                    <a:pt x="8" y="47"/>
                    <a:pt x="30" y="128"/>
                  </a:cubicBezTo>
                  <a:cubicBezTo>
                    <a:pt x="51" y="208"/>
                    <a:pt x="90" y="322"/>
                    <a:pt x="151" y="459"/>
                  </a:cubicBezTo>
                  <a:cubicBezTo>
                    <a:pt x="272" y="732"/>
                    <a:pt x="499" y="1082"/>
                    <a:pt x="816" y="1409"/>
                  </a:cubicBezTo>
                  <a:cubicBezTo>
                    <a:pt x="1132" y="1737"/>
                    <a:pt x="1459" y="1987"/>
                    <a:pt x="1697" y="2163"/>
                  </a:cubicBezTo>
                  <a:cubicBezTo>
                    <a:pt x="1817" y="2250"/>
                    <a:pt x="1915" y="2318"/>
                    <a:pt x="1984" y="2365"/>
                  </a:cubicBezTo>
                  <a:cubicBezTo>
                    <a:pt x="2047" y="2407"/>
                    <a:pt x="2086" y="2431"/>
                    <a:pt x="2093" y="2431"/>
                  </a:cubicBezTo>
                  <a:cubicBezTo>
                    <a:pt x="2094" y="2431"/>
                    <a:pt x="2094" y="2430"/>
                    <a:pt x="2095" y="2430"/>
                  </a:cubicBezTo>
                  <a:cubicBezTo>
                    <a:pt x="2101" y="2422"/>
                    <a:pt x="1958" y="2307"/>
                    <a:pt x="1728" y="2123"/>
                  </a:cubicBezTo>
                  <a:cubicBezTo>
                    <a:pt x="1498" y="1937"/>
                    <a:pt x="1179" y="1683"/>
                    <a:pt x="868" y="1360"/>
                  </a:cubicBezTo>
                  <a:cubicBezTo>
                    <a:pt x="556" y="1037"/>
                    <a:pt x="327" y="700"/>
                    <a:pt x="196" y="437"/>
                  </a:cubicBezTo>
                  <a:cubicBezTo>
                    <a:pt x="65" y="177"/>
                    <a:pt x="18" y="0"/>
                    <a:pt x="6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6" name="Google Shape;500;p59">
              <a:extLst>
                <a:ext uri="{FF2B5EF4-FFF2-40B4-BE49-F238E27FC236}">
                  <a16:creationId xmlns:a16="http://schemas.microsoft.com/office/drawing/2014/main" id="{63F021A8-92FF-02E0-E5CF-499449515E7F}"/>
                </a:ext>
              </a:extLst>
            </p:cNvPr>
            <p:cNvSpPr/>
            <p:nvPr/>
          </p:nvSpPr>
          <p:spPr>
            <a:xfrm>
              <a:off x="2146499" y="484525"/>
              <a:ext cx="52900" cy="50100"/>
            </a:xfrm>
            <a:custGeom>
              <a:avLst/>
              <a:gdLst/>
              <a:ahLst/>
              <a:cxnLst/>
              <a:rect l="l" t="t" r="r" b="b"/>
              <a:pathLst>
                <a:path w="2116" h="2004" extrusionOk="0">
                  <a:moveTo>
                    <a:pt x="2110" y="1"/>
                  </a:moveTo>
                  <a:cubicBezTo>
                    <a:pt x="2097" y="1"/>
                    <a:pt x="2050" y="165"/>
                    <a:pt x="1932" y="408"/>
                  </a:cubicBezTo>
                  <a:cubicBezTo>
                    <a:pt x="1873" y="531"/>
                    <a:pt x="1790" y="671"/>
                    <a:pt x="1687" y="818"/>
                  </a:cubicBezTo>
                  <a:cubicBezTo>
                    <a:pt x="1581" y="964"/>
                    <a:pt x="1454" y="1117"/>
                    <a:pt x="1304" y="1261"/>
                  </a:cubicBezTo>
                  <a:cubicBezTo>
                    <a:pt x="1152" y="1403"/>
                    <a:pt x="993" y="1523"/>
                    <a:pt x="842" y="1621"/>
                  </a:cubicBezTo>
                  <a:cubicBezTo>
                    <a:pt x="689" y="1716"/>
                    <a:pt x="545" y="1792"/>
                    <a:pt x="419" y="1844"/>
                  </a:cubicBezTo>
                  <a:cubicBezTo>
                    <a:pt x="168" y="1952"/>
                    <a:pt x="0" y="1989"/>
                    <a:pt x="4" y="2002"/>
                  </a:cubicBezTo>
                  <a:cubicBezTo>
                    <a:pt x="4" y="2003"/>
                    <a:pt x="6" y="2004"/>
                    <a:pt x="10" y="2004"/>
                  </a:cubicBezTo>
                  <a:cubicBezTo>
                    <a:pt x="24" y="2004"/>
                    <a:pt x="63" y="1997"/>
                    <a:pt x="123" y="1986"/>
                  </a:cubicBezTo>
                  <a:cubicBezTo>
                    <a:pt x="199" y="1972"/>
                    <a:pt x="308" y="1940"/>
                    <a:pt x="438" y="1891"/>
                  </a:cubicBezTo>
                  <a:cubicBezTo>
                    <a:pt x="569" y="1843"/>
                    <a:pt x="719" y="1771"/>
                    <a:pt x="877" y="1677"/>
                  </a:cubicBezTo>
                  <a:cubicBezTo>
                    <a:pt x="1034" y="1580"/>
                    <a:pt x="1197" y="1458"/>
                    <a:pt x="1353" y="1312"/>
                  </a:cubicBezTo>
                  <a:cubicBezTo>
                    <a:pt x="1506" y="1165"/>
                    <a:pt x="1636" y="1008"/>
                    <a:pt x="1741" y="857"/>
                  </a:cubicBezTo>
                  <a:cubicBezTo>
                    <a:pt x="1843" y="703"/>
                    <a:pt x="1924" y="557"/>
                    <a:pt x="1978" y="429"/>
                  </a:cubicBezTo>
                  <a:cubicBezTo>
                    <a:pt x="2033" y="301"/>
                    <a:pt x="2070" y="195"/>
                    <a:pt x="2088" y="119"/>
                  </a:cubicBezTo>
                  <a:cubicBezTo>
                    <a:pt x="2107" y="44"/>
                    <a:pt x="2116" y="2"/>
                    <a:pt x="2111" y="1"/>
                  </a:cubicBezTo>
                  <a:cubicBezTo>
                    <a:pt x="2110" y="1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7" name="Google Shape;501;p59">
              <a:extLst>
                <a:ext uri="{FF2B5EF4-FFF2-40B4-BE49-F238E27FC236}">
                  <a16:creationId xmlns:a16="http://schemas.microsoft.com/office/drawing/2014/main" id="{5E1DB7FB-9698-6B83-DC5F-8316DC6FBCA5}"/>
                </a:ext>
              </a:extLst>
            </p:cNvPr>
            <p:cNvSpPr/>
            <p:nvPr/>
          </p:nvSpPr>
          <p:spPr>
            <a:xfrm>
              <a:off x="1967999" y="568274"/>
              <a:ext cx="439550" cy="112550"/>
            </a:xfrm>
            <a:custGeom>
              <a:avLst/>
              <a:gdLst/>
              <a:ahLst/>
              <a:cxnLst/>
              <a:rect l="l" t="t" r="r" b="b"/>
              <a:pathLst>
                <a:path w="17582" h="4502" extrusionOk="0">
                  <a:moveTo>
                    <a:pt x="426" y="0"/>
                  </a:moveTo>
                  <a:cubicBezTo>
                    <a:pt x="420" y="0"/>
                    <a:pt x="416" y="1"/>
                    <a:pt x="414" y="1"/>
                  </a:cubicBezTo>
                  <a:cubicBezTo>
                    <a:pt x="297" y="33"/>
                    <a:pt x="1" y="128"/>
                    <a:pt x="351" y="361"/>
                  </a:cubicBezTo>
                  <a:cubicBezTo>
                    <a:pt x="488" y="451"/>
                    <a:pt x="4753" y="3222"/>
                    <a:pt x="9596" y="4214"/>
                  </a:cubicBezTo>
                  <a:cubicBezTo>
                    <a:pt x="10602" y="4420"/>
                    <a:pt x="11558" y="4502"/>
                    <a:pt x="12440" y="4502"/>
                  </a:cubicBezTo>
                  <a:cubicBezTo>
                    <a:pt x="14604" y="4502"/>
                    <a:pt x="16329" y="4011"/>
                    <a:pt x="17287" y="3661"/>
                  </a:cubicBezTo>
                  <a:cubicBezTo>
                    <a:pt x="17581" y="3552"/>
                    <a:pt x="17573" y="3133"/>
                    <a:pt x="17275" y="3036"/>
                  </a:cubicBezTo>
                  <a:cubicBezTo>
                    <a:pt x="15533" y="2470"/>
                    <a:pt x="11528" y="1218"/>
                    <a:pt x="9664" y="1045"/>
                  </a:cubicBezTo>
                  <a:cubicBezTo>
                    <a:pt x="7287" y="823"/>
                    <a:pt x="772" y="0"/>
                    <a:pt x="426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8" name="Google Shape;502;p59">
              <a:extLst>
                <a:ext uri="{FF2B5EF4-FFF2-40B4-BE49-F238E27FC236}">
                  <a16:creationId xmlns:a16="http://schemas.microsoft.com/office/drawing/2014/main" id="{ECCDED79-689C-291D-5F9E-266EE8F67F10}"/>
                </a:ext>
              </a:extLst>
            </p:cNvPr>
            <p:cNvSpPr/>
            <p:nvPr/>
          </p:nvSpPr>
          <p:spPr>
            <a:xfrm>
              <a:off x="1959470" y="725110"/>
              <a:ext cx="149150" cy="297749"/>
            </a:xfrm>
            <a:custGeom>
              <a:avLst/>
              <a:gdLst/>
              <a:ahLst/>
              <a:cxnLst/>
              <a:rect l="l" t="t" r="r" b="b"/>
              <a:pathLst>
                <a:path w="5966" h="11910" extrusionOk="0">
                  <a:moveTo>
                    <a:pt x="1995" y="1"/>
                  </a:moveTo>
                  <a:cubicBezTo>
                    <a:pt x="1995" y="1"/>
                    <a:pt x="1414" y="27"/>
                    <a:pt x="1165" y="655"/>
                  </a:cubicBezTo>
                  <a:cubicBezTo>
                    <a:pt x="917" y="1281"/>
                    <a:pt x="0" y="4261"/>
                    <a:pt x="0" y="4261"/>
                  </a:cubicBezTo>
                  <a:lnTo>
                    <a:pt x="5342" y="11909"/>
                  </a:lnTo>
                  <a:cubicBezTo>
                    <a:pt x="5342" y="11909"/>
                    <a:pt x="4541" y="10313"/>
                    <a:pt x="5024" y="7457"/>
                  </a:cubicBezTo>
                  <a:cubicBezTo>
                    <a:pt x="5508" y="4602"/>
                    <a:pt x="5966" y="4256"/>
                    <a:pt x="5966" y="4256"/>
                  </a:cubicBezTo>
                  <a:cubicBezTo>
                    <a:pt x="5966" y="4256"/>
                    <a:pt x="3053" y="2252"/>
                    <a:pt x="2298" y="623"/>
                  </a:cubicBezTo>
                  <a:lnTo>
                    <a:pt x="1995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solidFill>
                    <a:srgbClr val="00B0F0"/>
                  </a:solidFill>
                </a:ln>
                <a:solidFill>
                  <a:schemeClr val="accent3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69" name="Google Shape;503;p59">
              <a:extLst>
                <a:ext uri="{FF2B5EF4-FFF2-40B4-BE49-F238E27FC236}">
                  <a16:creationId xmlns:a16="http://schemas.microsoft.com/office/drawing/2014/main" id="{9625861F-C008-9B77-C0B5-21A18CFE033B}"/>
                </a:ext>
              </a:extLst>
            </p:cNvPr>
            <p:cNvSpPr/>
            <p:nvPr/>
          </p:nvSpPr>
          <p:spPr>
            <a:xfrm>
              <a:off x="1956299" y="723773"/>
              <a:ext cx="150500" cy="298599"/>
            </a:xfrm>
            <a:custGeom>
              <a:avLst/>
              <a:gdLst/>
              <a:ahLst/>
              <a:cxnLst/>
              <a:rect l="l" t="t" r="r" b="b"/>
              <a:pathLst>
                <a:path w="6020" h="11944" extrusionOk="0">
                  <a:moveTo>
                    <a:pt x="2014" y="1"/>
                  </a:moveTo>
                  <a:lnTo>
                    <a:pt x="1994" y="3"/>
                  </a:lnTo>
                  <a:cubicBezTo>
                    <a:pt x="1610" y="41"/>
                    <a:pt x="1297" y="307"/>
                    <a:pt x="1164" y="621"/>
                  </a:cubicBezTo>
                  <a:cubicBezTo>
                    <a:pt x="1036" y="935"/>
                    <a:pt x="946" y="1238"/>
                    <a:pt x="851" y="1522"/>
                  </a:cubicBezTo>
                  <a:cubicBezTo>
                    <a:pt x="667" y="2090"/>
                    <a:pt x="512" y="2588"/>
                    <a:pt x="386" y="2998"/>
                  </a:cubicBezTo>
                  <a:cubicBezTo>
                    <a:pt x="263" y="3406"/>
                    <a:pt x="165" y="3729"/>
                    <a:pt x="97" y="3953"/>
                  </a:cubicBezTo>
                  <a:cubicBezTo>
                    <a:pt x="65" y="4062"/>
                    <a:pt x="41" y="4145"/>
                    <a:pt x="23" y="4206"/>
                  </a:cubicBezTo>
                  <a:cubicBezTo>
                    <a:pt x="16" y="4234"/>
                    <a:pt x="10" y="4254"/>
                    <a:pt x="6" y="4272"/>
                  </a:cubicBezTo>
                  <a:cubicBezTo>
                    <a:pt x="1" y="4287"/>
                    <a:pt x="1" y="4295"/>
                    <a:pt x="1" y="4295"/>
                  </a:cubicBezTo>
                  <a:cubicBezTo>
                    <a:pt x="2" y="4295"/>
                    <a:pt x="5" y="4288"/>
                    <a:pt x="10" y="4274"/>
                  </a:cubicBezTo>
                  <a:cubicBezTo>
                    <a:pt x="16" y="4256"/>
                    <a:pt x="23" y="4235"/>
                    <a:pt x="33" y="4210"/>
                  </a:cubicBezTo>
                  <a:cubicBezTo>
                    <a:pt x="53" y="4149"/>
                    <a:pt x="80" y="4066"/>
                    <a:pt x="115" y="3959"/>
                  </a:cubicBezTo>
                  <a:cubicBezTo>
                    <a:pt x="187" y="3736"/>
                    <a:pt x="290" y="3415"/>
                    <a:pt x="421" y="3009"/>
                  </a:cubicBezTo>
                  <a:cubicBezTo>
                    <a:pt x="554" y="2599"/>
                    <a:pt x="716" y="2104"/>
                    <a:pt x="900" y="1537"/>
                  </a:cubicBezTo>
                  <a:cubicBezTo>
                    <a:pt x="997" y="1256"/>
                    <a:pt x="1091" y="950"/>
                    <a:pt x="1218" y="646"/>
                  </a:cubicBezTo>
                  <a:cubicBezTo>
                    <a:pt x="1285" y="498"/>
                    <a:pt x="1384" y="358"/>
                    <a:pt x="1522" y="256"/>
                  </a:cubicBezTo>
                  <a:cubicBezTo>
                    <a:pt x="1650" y="156"/>
                    <a:pt x="1812" y="88"/>
                    <a:pt x="1977" y="67"/>
                  </a:cubicBezTo>
                  <a:lnTo>
                    <a:pt x="1977" y="67"/>
                  </a:lnTo>
                  <a:cubicBezTo>
                    <a:pt x="2118" y="354"/>
                    <a:pt x="2254" y="655"/>
                    <a:pt x="2423" y="959"/>
                  </a:cubicBezTo>
                  <a:cubicBezTo>
                    <a:pt x="2610" y="1259"/>
                    <a:pt x="2824" y="1556"/>
                    <a:pt x="3076" y="1832"/>
                  </a:cubicBezTo>
                  <a:cubicBezTo>
                    <a:pt x="3195" y="1976"/>
                    <a:pt x="3332" y="2108"/>
                    <a:pt x="3463" y="2249"/>
                  </a:cubicBezTo>
                  <a:cubicBezTo>
                    <a:pt x="3600" y="2382"/>
                    <a:pt x="3734" y="2521"/>
                    <a:pt x="3880" y="2652"/>
                  </a:cubicBezTo>
                  <a:cubicBezTo>
                    <a:pt x="4165" y="2920"/>
                    <a:pt x="4469" y="3179"/>
                    <a:pt x="4782" y="3435"/>
                  </a:cubicBezTo>
                  <a:cubicBezTo>
                    <a:pt x="5160" y="3742"/>
                    <a:pt x="5540" y="4033"/>
                    <a:pt x="5915" y="4297"/>
                  </a:cubicBezTo>
                  <a:lnTo>
                    <a:pt x="5915" y="4297"/>
                  </a:lnTo>
                  <a:cubicBezTo>
                    <a:pt x="5824" y="4403"/>
                    <a:pt x="5775" y="4515"/>
                    <a:pt x="5720" y="4630"/>
                  </a:cubicBezTo>
                  <a:cubicBezTo>
                    <a:pt x="5663" y="4757"/>
                    <a:pt x="5615" y="4885"/>
                    <a:pt x="5569" y="5013"/>
                  </a:cubicBezTo>
                  <a:cubicBezTo>
                    <a:pt x="5479" y="5270"/>
                    <a:pt x="5411" y="5527"/>
                    <a:pt x="5343" y="5780"/>
                  </a:cubicBezTo>
                  <a:cubicBezTo>
                    <a:pt x="5216" y="6287"/>
                    <a:pt x="5119" y="6779"/>
                    <a:pt x="5038" y="7246"/>
                  </a:cubicBezTo>
                  <a:cubicBezTo>
                    <a:pt x="4863" y="8180"/>
                    <a:pt x="4821" y="9033"/>
                    <a:pt x="4860" y="9740"/>
                  </a:cubicBezTo>
                  <a:cubicBezTo>
                    <a:pt x="4901" y="10446"/>
                    <a:pt x="5015" y="11006"/>
                    <a:pt x="5128" y="11379"/>
                  </a:cubicBezTo>
                  <a:cubicBezTo>
                    <a:pt x="5183" y="11567"/>
                    <a:pt x="5237" y="11708"/>
                    <a:pt x="5276" y="11803"/>
                  </a:cubicBezTo>
                  <a:cubicBezTo>
                    <a:pt x="5296" y="11850"/>
                    <a:pt x="5312" y="11886"/>
                    <a:pt x="5324" y="11908"/>
                  </a:cubicBezTo>
                  <a:cubicBezTo>
                    <a:pt x="5335" y="11932"/>
                    <a:pt x="5342" y="11943"/>
                    <a:pt x="5343" y="11943"/>
                  </a:cubicBezTo>
                  <a:cubicBezTo>
                    <a:pt x="5344" y="11942"/>
                    <a:pt x="5339" y="11930"/>
                    <a:pt x="5330" y="11906"/>
                  </a:cubicBezTo>
                  <a:cubicBezTo>
                    <a:pt x="5319" y="11878"/>
                    <a:pt x="5306" y="11843"/>
                    <a:pt x="5288" y="11797"/>
                  </a:cubicBezTo>
                  <a:cubicBezTo>
                    <a:pt x="5253" y="11702"/>
                    <a:pt x="5203" y="11560"/>
                    <a:pt x="5153" y="11372"/>
                  </a:cubicBezTo>
                  <a:cubicBezTo>
                    <a:pt x="5048" y="10999"/>
                    <a:pt x="4941" y="10441"/>
                    <a:pt x="4906" y="9737"/>
                  </a:cubicBezTo>
                  <a:cubicBezTo>
                    <a:pt x="4874" y="9034"/>
                    <a:pt x="4922" y="8187"/>
                    <a:pt x="5099" y="7257"/>
                  </a:cubicBezTo>
                  <a:cubicBezTo>
                    <a:pt x="5182" y="6791"/>
                    <a:pt x="5280" y="6300"/>
                    <a:pt x="5409" y="5797"/>
                  </a:cubicBezTo>
                  <a:cubicBezTo>
                    <a:pt x="5476" y="5546"/>
                    <a:pt x="5545" y="5290"/>
                    <a:pt x="5635" y="5036"/>
                  </a:cubicBezTo>
                  <a:cubicBezTo>
                    <a:pt x="5680" y="4909"/>
                    <a:pt x="5728" y="4783"/>
                    <a:pt x="5784" y="4659"/>
                  </a:cubicBezTo>
                  <a:cubicBezTo>
                    <a:pt x="5839" y="4538"/>
                    <a:pt x="5906" y="4406"/>
                    <a:pt x="5988" y="4318"/>
                  </a:cubicBezTo>
                  <a:lnTo>
                    <a:pt x="6020" y="4284"/>
                  </a:lnTo>
                  <a:lnTo>
                    <a:pt x="5987" y="4261"/>
                  </a:lnTo>
                  <a:cubicBezTo>
                    <a:pt x="5604" y="3993"/>
                    <a:pt x="5214" y="3694"/>
                    <a:pt x="4827" y="3380"/>
                  </a:cubicBezTo>
                  <a:cubicBezTo>
                    <a:pt x="4516" y="3124"/>
                    <a:pt x="4212" y="2867"/>
                    <a:pt x="3928" y="2600"/>
                  </a:cubicBezTo>
                  <a:cubicBezTo>
                    <a:pt x="3783" y="2471"/>
                    <a:pt x="3649" y="2331"/>
                    <a:pt x="3512" y="2199"/>
                  </a:cubicBezTo>
                  <a:cubicBezTo>
                    <a:pt x="3383" y="2060"/>
                    <a:pt x="3247" y="1929"/>
                    <a:pt x="3128" y="1787"/>
                  </a:cubicBezTo>
                  <a:cubicBezTo>
                    <a:pt x="2878" y="1513"/>
                    <a:pt x="2665" y="1219"/>
                    <a:pt x="2480" y="925"/>
                  </a:cubicBezTo>
                  <a:cubicBezTo>
                    <a:pt x="2311" y="623"/>
                    <a:pt x="2169" y="311"/>
                    <a:pt x="2024" y="21"/>
                  </a:cubicBezTo>
                  <a:lnTo>
                    <a:pt x="2014" y="1"/>
                  </a:ln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0" name="Google Shape;504;p59">
              <a:extLst>
                <a:ext uri="{FF2B5EF4-FFF2-40B4-BE49-F238E27FC236}">
                  <a16:creationId xmlns:a16="http://schemas.microsoft.com/office/drawing/2014/main" id="{08E123FF-B0A7-CA4D-2970-07C570C6544A}"/>
                </a:ext>
              </a:extLst>
            </p:cNvPr>
            <p:cNvSpPr/>
            <p:nvPr/>
          </p:nvSpPr>
          <p:spPr>
            <a:xfrm>
              <a:off x="1728424" y="840023"/>
              <a:ext cx="97500" cy="157399"/>
            </a:xfrm>
            <a:custGeom>
              <a:avLst/>
              <a:gdLst/>
              <a:ahLst/>
              <a:cxnLst/>
              <a:rect l="l" t="t" r="r" b="b"/>
              <a:pathLst>
                <a:path w="3900" h="6296" extrusionOk="0">
                  <a:moveTo>
                    <a:pt x="3899" y="1"/>
                  </a:moveTo>
                  <a:cubicBezTo>
                    <a:pt x="3899" y="1"/>
                    <a:pt x="1550" y="595"/>
                    <a:pt x="547" y="4135"/>
                  </a:cubicBezTo>
                  <a:cubicBezTo>
                    <a:pt x="73" y="5806"/>
                    <a:pt x="1" y="6284"/>
                    <a:pt x="1" y="6284"/>
                  </a:cubicBezTo>
                  <a:lnTo>
                    <a:pt x="3433" y="629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1" name="Google Shape;505;p59">
              <a:extLst>
                <a:ext uri="{FF2B5EF4-FFF2-40B4-BE49-F238E27FC236}">
                  <a16:creationId xmlns:a16="http://schemas.microsoft.com/office/drawing/2014/main" id="{B42D8A35-C60A-6343-37E7-A0F1DCF06E46}"/>
                </a:ext>
              </a:extLst>
            </p:cNvPr>
            <p:cNvSpPr/>
            <p:nvPr/>
          </p:nvSpPr>
          <p:spPr>
            <a:xfrm>
              <a:off x="2223498" y="1040472"/>
              <a:ext cx="40125" cy="115425"/>
            </a:xfrm>
            <a:custGeom>
              <a:avLst/>
              <a:gdLst/>
              <a:ahLst/>
              <a:cxnLst/>
              <a:rect l="l" t="t" r="r" b="b"/>
              <a:pathLst>
                <a:path w="1605" h="4617" extrusionOk="0">
                  <a:moveTo>
                    <a:pt x="1600" y="1"/>
                  </a:moveTo>
                  <a:cubicBezTo>
                    <a:pt x="1594" y="1"/>
                    <a:pt x="1565" y="62"/>
                    <a:pt x="1515" y="174"/>
                  </a:cubicBezTo>
                  <a:cubicBezTo>
                    <a:pt x="1465" y="286"/>
                    <a:pt x="1396" y="451"/>
                    <a:pt x="1313" y="657"/>
                  </a:cubicBezTo>
                  <a:cubicBezTo>
                    <a:pt x="1147" y="1067"/>
                    <a:pt x="930" y="1638"/>
                    <a:pt x="709" y="2275"/>
                  </a:cubicBezTo>
                  <a:cubicBezTo>
                    <a:pt x="489" y="2914"/>
                    <a:pt x="307" y="3498"/>
                    <a:pt x="185" y="3923"/>
                  </a:cubicBezTo>
                  <a:cubicBezTo>
                    <a:pt x="124" y="4135"/>
                    <a:pt x="77" y="4308"/>
                    <a:pt x="46" y="4428"/>
                  </a:cubicBezTo>
                  <a:cubicBezTo>
                    <a:pt x="15" y="4547"/>
                    <a:pt x="1" y="4615"/>
                    <a:pt x="6" y="4616"/>
                  </a:cubicBezTo>
                  <a:cubicBezTo>
                    <a:pt x="6" y="4616"/>
                    <a:pt x="6" y="4616"/>
                    <a:pt x="6" y="4616"/>
                  </a:cubicBezTo>
                  <a:cubicBezTo>
                    <a:pt x="11" y="4616"/>
                    <a:pt x="34" y="4553"/>
                    <a:pt x="73" y="4436"/>
                  </a:cubicBezTo>
                  <a:cubicBezTo>
                    <a:pt x="115" y="4305"/>
                    <a:pt x="169" y="4138"/>
                    <a:pt x="234" y="3938"/>
                  </a:cubicBezTo>
                  <a:cubicBezTo>
                    <a:pt x="368" y="3517"/>
                    <a:pt x="557" y="2936"/>
                    <a:pt x="777" y="2299"/>
                  </a:cubicBezTo>
                  <a:cubicBezTo>
                    <a:pt x="997" y="1662"/>
                    <a:pt x="1206" y="1090"/>
                    <a:pt x="1360" y="675"/>
                  </a:cubicBezTo>
                  <a:cubicBezTo>
                    <a:pt x="1433" y="478"/>
                    <a:pt x="1494" y="313"/>
                    <a:pt x="1542" y="184"/>
                  </a:cubicBezTo>
                  <a:cubicBezTo>
                    <a:pt x="1584" y="68"/>
                    <a:pt x="1605" y="3"/>
                    <a:pt x="1600" y="1"/>
                  </a:cubicBezTo>
                  <a:cubicBezTo>
                    <a:pt x="1600" y="1"/>
                    <a:pt x="1600" y="1"/>
                    <a:pt x="1600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2" name="Google Shape;506;p59">
              <a:extLst>
                <a:ext uri="{FF2B5EF4-FFF2-40B4-BE49-F238E27FC236}">
                  <a16:creationId xmlns:a16="http://schemas.microsoft.com/office/drawing/2014/main" id="{CE7566FB-264D-707C-8F67-C14FC347316F}"/>
                </a:ext>
              </a:extLst>
            </p:cNvPr>
            <p:cNvSpPr/>
            <p:nvPr/>
          </p:nvSpPr>
          <p:spPr>
            <a:xfrm>
              <a:off x="1956249" y="831123"/>
              <a:ext cx="125200" cy="191249"/>
            </a:xfrm>
            <a:custGeom>
              <a:avLst/>
              <a:gdLst/>
              <a:ahLst/>
              <a:cxnLst/>
              <a:rect l="l" t="t" r="r" b="b"/>
              <a:pathLst>
                <a:path w="5008" h="7650" extrusionOk="0">
                  <a:moveTo>
                    <a:pt x="3" y="1"/>
                  </a:moveTo>
                  <a:lnTo>
                    <a:pt x="3" y="1"/>
                  </a:lnTo>
                  <a:cubicBezTo>
                    <a:pt x="1" y="1"/>
                    <a:pt x="5" y="33"/>
                    <a:pt x="16" y="94"/>
                  </a:cubicBezTo>
                  <a:cubicBezTo>
                    <a:pt x="29" y="162"/>
                    <a:pt x="46" y="250"/>
                    <a:pt x="67" y="360"/>
                  </a:cubicBezTo>
                  <a:cubicBezTo>
                    <a:pt x="120" y="589"/>
                    <a:pt x="218" y="916"/>
                    <a:pt x="369" y="1309"/>
                  </a:cubicBezTo>
                  <a:cubicBezTo>
                    <a:pt x="528" y="1697"/>
                    <a:pt x="732" y="2156"/>
                    <a:pt x="1000" y="2643"/>
                  </a:cubicBezTo>
                  <a:cubicBezTo>
                    <a:pt x="1261" y="3133"/>
                    <a:pt x="1579" y="3656"/>
                    <a:pt x="1937" y="4187"/>
                  </a:cubicBezTo>
                  <a:cubicBezTo>
                    <a:pt x="2652" y="5253"/>
                    <a:pt x="3409" y="6140"/>
                    <a:pt x="3996" y="6739"/>
                  </a:cubicBezTo>
                  <a:cubicBezTo>
                    <a:pt x="4140" y="6892"/>
                    <a:pt x="4280" y="7022"/>
                    <a:pt x="4402" y="7135"/>
                  </a:cubicBezTo>
                  <a:cubicBezTo>
                    <a:pt x="4463" y="7192"/>
                    <a:pt x="4519" y="7245"/>
                    <a:pt x="4572" y="7294"/>
                  </a:cubicBezTo>
                  <a:cubicBezTo>
                    <a:pt x="4626" y="7340"/>
                    <a:pt x="4676" y="7382"/>
                    <a:pt x="4721" y="7421"/>
                  </a:cubicBezTo>
                  <a:cubicBezTo>
                    <a:pt x="4807" y="7491"/>
                    <a:pt x="4876" y="7549"/>
                    <a:pt x="4930" y="7593"/>
                  </a:cubicBezTo>
                  <a:cubicBezTo>
                    <a:pt x="4976" y="7630"/>
                    <a:pt x="5002" y="7649"/>
                    <a:pt x="5005" y="7649"/>
                  </a:cubicBezTo>
                  <a:cubicBezTo>
                    <a:pt x="5005" y="7649"/>
                    <a:pt x="5006" y="7649"/>
                    <a:pt x="5006" y="7649"/>
                  </a:cubicBezTo>
                  <a:cubicBezTo>
                    <a:pt x="5007" y="7647"/>
                    <a:pt x="4984" y="7624"/>
                    <a:pt x="4939" y="7582"/>
                  </a:cubicBezTo>
                  <a:cubicBezTo>
                    <a:pt x="4888" y="7535"/>
                    <a:pt x="4822" y="7475"/>
                    <a:pt x="4739" y="7400"/>
                  </a:cubicBezTo>
                  <a:cubicBezTo>
                    <a:pt x="4696" y="7359"/>
                    <a:pt x="4648" y="7317"/>
                    <a:pt x="4595" y="7269"/>
                  </a:cubicBezTo>
                  <a:cubicBezTo>
                    <a:pt x="4544" y="7219"/>
                    <a:pt x="4489" y="7165"/>
                    <a:pt x="4430" y="7106"/>
                  </a:cubicBezTo>
                  <a:cubicBezTo>
                    <a:pt x="4311" y="6990"/>
                    <a:pt x="4174" y="6859"/>
                    <a:pt x="4033" y="6705"/>
                  </a:cubicBezTo>
                  <a:cubicBezTo>
                    <a:pt x="3456" y="6098"/>
                    <a:pt x="2708" y="5210"/>
                    <a:pt x="1997" y="4147"/>
                  </a:cubicBezTo>
                  <a:cubicBezTo>
                    <a:pt x="1639" y="3618"/>
                    <a:pt x="1321" y="3099"/>
                    <a:pt x="1057" y="2611"/>
                  </a:cubicBezTo>
                  <a:cubicBezTo>
                    <a:pt x="788" y="2128"/>
                    <a:pt x="581" y="1674"/>
                    <a:pt x="416" y="1289"/>
                  </a:cubicBezTo>
                  <a:cubicBezTo>
                    <a:pt x="259" y="902"/>
                    <a:pt x="155" y="579"/>
                    <a:pt x="94" y="353"/>
                  </a:cubicBezTo>
                  <a:cubicBezTo>
                    <a:pt x="67" y="245"/>
                    <a:pt x="46" y="159"/>
                    <a:pt x="31" y="91"/>
                  </a:cubicBezTo>
                  <a:cubicBezTo>
                    <a:pt x="15" y="31"/>
                    <a:pt x="5" y="1"/>
                    <a:pt x="3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3" name="Google Shape;507;p59">
              <a:extLst>
                <a:ext uri="{FF2B5EF4-FFF2-40B4-BE49-F238E27FC236}">
                  <a16:creationId xmlns:a16="http://schemas.microsoft.com/office/drawing/2014/main" id="{2784C8A9-186A-7C9B-C2BB-754B1887E1AA}"/>
                </a:ext>
              </a:extLst>
            </p:cNvPr>
            <p:cNvSpPr/>
            <p:nvPr/>
          </p:nvSpPr>
          <p:spPr>
            <a:xfrm>
              <a:off x="2086998" y="1020847"/>
              <a:ext cx="63800" cy="109175"/>
            </a:xfrm>
            <a:custGeom>
              <a:avLst/>
              <a:gdLst/>
              <a:ahLst/>
              <a:cxnLst/>
              <a:rect l="l" t="t" r="r" b="b"/>
              <a:pathLst>
                <a:path w="2552" h="4367" extrusionOk="0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0" y="4"/>
                    <a:pt x="30" y="67"/>
                    <a:pt x="87" y="182"/>
                  </a:cubicBezTo>
                  <a:cubicBezTo>
                    <a:pt x="144" y="296"/>
                    <a:pt x="231" y="460"/>
                    <a:pt x="338" y="662"/>
                  </a:cubicBezTo>
                  <a:cubicBezTo>
                    <a:pt x="554" y="1065"/>
                    <a:pt x="859" y="1619"/>
                    <a:pt x="1211" y="2222"/>
                  </a:cubicBezTo>
                  <a:cubicBezTo>
                    <a:pt x="1562" y="2825"/>
                    <a:pt x="1892" y="3364"/>
                    <a:pt x="2137" y="3750"/>
                  </a:cubicBezTo>
                  <a:cubicBezTo>
                    <a:pt x="2259" y="3944"/>
                    <a:pt x="2359" y="4099"/>
                    <a:pt x="2430" y="4206"/>
                  </a:cubicBezTo>
                  <a:cubicBezTo>
                    <a:pt x="2500" y="4309"/>
                    <a:pt x="2541" y="4367"/>
                    <a:pt x="2547" y="4367"/>
                  </a:cubicBezTo>
                  <a:cubicBezTo>
                    <a:pt x="2547" y="4367"/>
                    <a:pt x="2547" y="4367"/>
                    <a:pt x="2547" y="4367"/>
                  </a:cubicBezTo>
                  <a:cubicBezTo>
                    <a:pt x="2551" y="4364"/>
                    <a:pt x="2518" y="4302"/>
                    <a:pt x="2454" y="4191"/>
                  </a:cubicBezTo>
                  <a:cubicBezTo>
                    <a:pt x="2383" y="4069"/>
                    <a:pt x="2290" y="3913"/>
                    <a:pt x="2179" y="3724"/>
                  </a:cubicBezTo>
                  <a:cubicBezTo>
                    <a:pt x="1941" y="3319"/>
                    <a:pt x="1623" y="2781"/>
                    <a:pt x="1273" y="2186"/>
                  </a:cubicBezTo>
                  <a:cubicBezTo>
                    <a:pt x="928" y="1587"/>
                    <a:pt x="616" y="1045"/>
                    <a:pt x="382" y="637"/>
                  </a:cubicBezTo>
                  <a:cubicBezTo>
                    <a:pt x="273" y="449"/>
                    <a:pt x="183" y="291"/>
                    <a:pt x="112" y="169"/>
                  </a:cubicBezTo>
                  <a:cubicBezTo>
                    <a:pt x="49" y="61"/>
                    <a:pt x="10" y="1"/>
                    <a:pt x="5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4" name="Google Shape;508;p59">
              <a:extLst>
                <a:ext uri="{FF2B5EF4-FFF2-40B4-BE49-F238E27FC236}">
                  <a16:creationId xmlns:a16="http://schemas.microsoft.com/office/drawing/2014/main" id="{1C62C98A-44E7-A212-139E-A1CAB175C612}"/>
                </a:ext>
              </a:extLst>
            </p:cNvPr>
            <p:cNvSpPr/>
            <p:nvPr/>
          </p:nvSpPr>
          <p:spPr>
            <a:xfrm>
              <a:off x="2123723" y="1045697"/>
              <a:ext cx="29250" cy="26125"/>
            </a:xfrm>
            <a:custGeom>
              <a:avLst/>
              <a:gdLst/>
              <a:ahLst/>
              <a:cxnLst/>
              <a:rect l="l" t="t" r="r" b="b"/>
              <a:pathLst>
                <a:path w="1170" h="1045" extrusionOk="0">
                  <a:moveTo>
                    <a:pt x="568" y="0"/>
                  </a:moveTo>
                  <a:cubicBezTo>
                    <a:pt x="494" y="0"/>
                    <a:pt x="421" y="15"/>
                    <a:pt x="354" y="47"/>
                  </a:cubicBezTo>
                  <a:lnTo>
                    <a:pt x="238" y="123"/>
                  </a:lnTo>
                  <a:cubicBezTo>
                    <a:pt x="37" y="295"/>
                    <a:pt x="0" y="627"/>
                    <a:pt x="159" y="839"/>
                  </a:cubicBezTo>
                  <a:cubicBezTo>
                    <a:pt x="258" y="972"/>
                    <a:pt x="424" y="1045"/>
                    <a:pt x="590" y="1045"/>
                  </a:cubicBezTo>
                  <a:cubicBezTo>
                    <a:pt x="687" y="1045"/>
                    <a:pt x="785" y="1019"/>
                    <a:pt x="868" y="965"/>
                  </a:cubicBezTo>
                  <a:cubicBezTo>
                    <a:pt x="1089" y="821"/>
                    <a:pt x="1170" y="496"/>
                    <a:pt x="1041" y="266"/>
                  </a:cubicBezTo>
                  <a:cubicBezTo>
                    <a:pt x="948" y="99"/>
                    <a:pt x="757" y="0"/>
                    <a:pt x="568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5" name="Google Shape;509;p59">
              <a:extLst>
                <a:ext uri="{FF2B5EF4-FFF2-40B4-BE49-F238E27FC236}">
                  <a16:creationId xmlns:a16="http://schemas.microsoft.com/office/drawing/2014/main" id="{D0D7A825-EC12-C61D-37D3-110DD0F3B967}"/>
                </a:ext>
              </a:extLst>
            </p:cNvPr>
            <p:cNvSpPr/>
            <p:nvPr/>
          </p:nvSpPr>
          <p:spPr>
            <a:xfrm>
              <a:off x="2131973" y="1056872"/>
              <a:ext cx="4750" cy="4750"/>
            </a:xfrm>
            <a:custGeom>
              <a:avLst/>
              <a:gdLst/>
              <a:ahLst/>
              <a:cxnLst/>
              <a:rect l="l" t="t" r="r" b="b"/>
              <a:pathLst>
                <a:path w="190" h="190" extrusionOk="0">
                  <a:moveTo>
                    <a:pt x="95" y="1"/>
                  </a:moveTo>
                  <a:cubicBezTo>
                    <a:pt x="42" y="1"/>
                    <a:pt x="1" y="43"/>
                    <a:pt x="1" y="95"/>
                  </a:cubicBezTo>
                  <a:cubicBezTo>
                    <a:pt x="1" y="147"/>
                    <a:pt x="42" y="189"/>
                    <a:pt x="95" y="189"/>
                  </a:cubicBezTo>
                  <a:cubicBezTo>
                    <a:pt x="147" y="189"/>
                    <a:pt x="189" y="147"/>
                    <a:pt x="189" y="95"/>
                  </a:cubicBezTo>
                  <a:cubicBezTo>
                    <a:pt x="189" y="43"/>
                    <a:pt x="147" y="1"/>
                    <a:pt x="95" y="1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6" name="Google Shape;510;p59">
              <a:extLst>
                <a:ext uri="{FF2B5EF4-FFF2-40B4-BE49-F238E27FC236}">
                  <a16:creationId xmlns:a16="http://schemas.microsoft.com/office/drawing/2014/main" id="{9AF51193-D371-F12A-1B83-1366AD939351}"/>
                </a:ext>
              </a:extLst>
            </p:cNvPr>
            <p:cNvSpPr/>
            <p:nvPr/>
          </p:nvSpPr>
          <p:spPr>
            <a:xfrm>
              <a:off x="2139123" y="1056872"/>
              <a:ext cx="4750" cy="4750"/>
            </a:xfrm>
            <a:custGeom>
              <a:avLst/>
              <a:gdLst/>
              <a:ahLst/>
              <a:cxnLst/>
              <a:rect l="l" t="t" r="r" b="b"/>
              <a:pathLst>
                <a:path w="190" h="190" extrusionOk="0">
                  <a:moveTo>
                    <a:pt x="95" y="1"/>
                  </a:moveTo>
                  <a:cubicBezTo>
                    <a:pt x="43" y="1"/>
                    <a:pt x="1" y="43"/>
                    <a:pt x="1" y="95"/>
                  </a:cubicBezTo>
                  <a:cubicBezTo>
                    <a:pt x="1" y="147"/>
                    <a:pt x="43" y="189"/>
                    <a:pt x="95" y="189"/>
                  </a:cubicBezTo>
                  <a:cubicBezTo>
                    <a:pt x="147" y="189"/>
                    <a:pt x="190" y="147"/>
                    <a:pt x="190" y="95"/>
                  </a:cubicBezTo>
                  <a:cubicBezTo>
                    <a:pt x="190" y="43"/>
                    <a:pt x="147" y="1"/>
                    <a:pt x="95" y="1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7" name="Google Shape;511;p59">
              <a:extLst>
                <a:ext uri="{FF2B5EF4-FFF2-40B4-BE49-F238E27FC236}">
                  <a16:creationId xmlns:a16="http://schemas.microsoft.com/office/drawing/2014/main" id="{B69EF9F2-F533-81CB-F2A6-FF4E0636AE54}"/>
                </a:ext>
              </a:extLst>
            </p:cNvPr>
            <p:cNvSpPr/>
            <p:nvPr/>
          </p:nvSpPr>
          <p:spPr>
            <a:xfrm>
              <a:off x="2151598" y="1097172"/>
              <a:ext cx="29275" cy="26125"/>
            </a:xfrm>
            <a:custGeom>
              <a:avLst/>
              <a:gdLst/>
              <a:ahLst/>
              <a:cxnLst/>
              <a:rect l="l" t="t" r="r" b="b"/>
              <a:pathLst>
                <a:path w="1171" h="1045" extrusionOk="0">
                  <a:moveTo>
                    <a:pt x="568" y="0"/>
                  </a:moveTo>
                  <a:cubicBezTo>
                    <a:pt x="495" y="0"/>
                    <a:pt x="422" y="15"/>
                    <a:pt x="355" y="47"/>
                  </a:cubicBezTo>
                  <a:lnTo>
                    <a:pt x="238" y="123"/>
                  </a:lnTo>
                  <a:cubicBezTo>
                    <a:pt x="37" y="295"/>
                    <a:pt x="0" y="626"/>
                    <a:pt x="159" y="839"/>
                  </a:cubicBezTo>
                  <a:cubicBezTo>
                    <a:pt x="258" y="972"/>
                    <a:pt x="425" y="1044"/>
                    <a:pt x="590" y="1044"/>
                  </a:cubicBezTo>
                  <a:cubicBezTo>
                    <a:pt x="688" y="1044"/>
                    <a:pt x="786" y="1019"/>
                    <a:pt x="868" y="965"/>
                  </a:cubicBezTo>
                  <a:cubicBezTo>
                    <a:pt x="1090" y="821"/>
                    <a:pt x="1170" y="496"/>
                    <a:pt x="1041" y="266"/>
                  </a:cubicBezTo>
                  <a:cubicBezTo>
                    <a:pt x="948" y="99"/>
                    <a:pt x="757" y="0"/>
                    <a:pt x="568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8" name="Google Shape;512;p59">
              <a:extLst>
                <a:ext uri="{FF2B5EF4-FFF2-40B4-BE49-F238E27FC236}">
                  <a16:creationId xmlns:a16="http://schemas.microsoft.com/office/drawing/2014/main" id="{3B69938B-FA64-2E20-6DE7-8E5AAD25922F}"/>
                </a:ext>
              </a:extLst>
            </p:cNvPr>
            <p:cNvSpPr/>
            <p:nvPr/>
          </p:nvSpPr>
          <p:spPr>
            <a:xfrm>
              <a:off x="2159848" y="1108346"/>
              <a:ext cx="4750" cy="4750"/>
            </a:xfrm>
            <a:custGeom>
              <a:avLst/>
              <a:gdLst/>
              <a:ahLst/>
              <a:cxnLst/>
              <a:rect l="l" t="t" r="r" b="b"/>
              <a:pathLst>
                <a:path w="190" h="190" extrusionOk="0">
                  <a:moveTo>
                    <a:pt x="96" y="0"/>
                  </a:moveTo>
                  <a:cubicBezTo>
                    <a:pt x="43" y="0"/>
                    <a:pt x="1" y="42"/>
                    <a:pt x="1" y="95"/>
                  </a:cubicBezTo>
                  <a:cubicBezTo>
                    <a:pt x="1" y="147"/>
                    <a:pt x="43" y="189"/>
                    <a:pt x="96" y="189"/>
                  </a:cubicBezTo>
                  <a:cubicBezTo>
                    <a:pt x="147" y="189"/>
                    <a:pt x="190" y="147"/>
                    <a:pt x="190" y="95"/>
                  </a:cubicBezTo>
                  <a:cubicBezTo>
                    <a:pt x="190" y="42"/>
                    <a:pt x="147" y="0"/>
                    <a:pt x="96" y="0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9" name="Google Shape;513;p59">
              <a:extLst>
                <a:ext uri="{FF2B5EF4-FFF2-40B4-BE49-F238E27FC236}">
                  <a16:creationId xmlns:a16="http://schemas.microsoft.com/office/drawing/2014/main" id="{62E691AF-C667-A3C0-95C0-7DD736556DD7}"/>
                </a:ext>
              </a:extLst>
            </p:cNvPr>
            <p:cNvSpPr/>
            <p:nvPr/>
          </p:nvSpPr>
          <p:spPr>
            <a:xfrm>
              <a:off x="2166998" y="1108346"/>
              <a:ext cx="4750" cy="4750"/>
            </a:xfrm>
            <a:custGeom>
              <a:avLst/>
              <a:gdLst/>
              <a:ahLst/>
              <a:cxnLst/>
              <a:rect l="l" t="t" r="r" b="b"/>
              <a:pathLst>
                <a:path w="190" h="190" extrusionOk="0">
                  <a:moveTo>
                    <a:pt x="95" y="0"/>
                  </a:moveTo>
                  <a:cubicBezTo>
                    <a:pt x="43" y="0"/>
                    <a:pt x="1" y="42"/>
                    <a:pt x="1" y="95"/>
                  </a:cubicBezTo>
                  <a:cubicBezTo>
                    <a:pt x="1" y="147"/>
                    <a:pt x="43" y="189"/>
                    <a:pt x="95" y="189"/>
                  </a:cubicBezTo>
                  <a:cubicBezTo>
                    <a:pt x="148" y="189"/>
                    <a:pt x="190" y="147"/>
                    <a:pt x="190" y="95"/>
                  </a:cubicBezTo>
                  <a:cubicBezTo>
                    <a:pt x="190" y="42"/>
                    <a:pt x="148" y="0"/>
                    <a:pt x="95" y="0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0" name="Google Shape;514;p59">
              <a:extLst>
                <a:ext uri="{FF2B5EF4-FFF2-40B4-BE49-F238E27FC236}">
                  <a16:creationId xmlns:a16="http://schemas.microsoft.com/office/drawing/2014/main" id="{DBF451E5-270B-A61B-4D9E-7E6D373BE72E}"/>
                </a:ext>
              </a:extLst>
            </p:cNvPr>
            <p:cNvSpPr/>
            <p:nvPr/>
          </p:nvSpPr>
          <p:spPr>
            <a:xfrm>
              <a:off x="1836623" y="857047"/>
              <a:ext cx="48300" cy="81375"/>
            </a:xfrm>
            <a:custGeom>
              <a:avLst/>
              <a:gdLst/>
              <a:ahLst/>
              <a:cxnLst/>
              <a:rect l="l" t="t" r="r" b="b"/>
              <a:pathLst>
                <a:path w="1932" h="3255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0" y="4"/>
                    <a:pt x="29" y="49"/>
                    <a:pt x="85" y="127"/>
                  </a:cubicBezTo>
                  <a:cubicBezTo>
                    <a:pt x="149" y="217"/>
                    <a:pt x="228" y="328"/>
                    <a:pt x="320" y="458"/>
                  </a:cubicBezTo>
                  <a:cubicBezTo>
                    <a:pt x="518" y="737"/>
                    <a:pt x="782" y="1130"/>
                    <a:pt x="1048" y="1580"/>
                  </a:cubicBezTo>
                  <a:cubicBezTo>
                    <a:pt x="1313" y="2029"/>
                    <a:pt x="1530" y="2449"/>
                    <a:pt x="1679" y="2757"/>
                  </a:cubicBezTo>
                  <a:cubicBezTo>
                    <a:pt x="1748" y="2901"/>
                    <a:pt x="1808" y="3022"/>
                    <a:pt x="1856" y="3122"/>
                  </a:cubicBezTo>
                  <a:cubicBezTo>
                    <a:pt x="1897" y="3207"/>
                    <a:pt x="1922" y="3254"/>
                    <a:pt x="1927" y="3254"/>
                  </a:cubicBezTo>
                  <a:cubicBezTo>
                    <a:pt x="1927" y="3254"/>
                    <a:pt x="1927" y="3254"/>
                    <a:pt x="1927" y="3254"/>
                  </a:cubicBezTo>
                  <a:cubicBezTo>
                    <a:pt x="1932" y="3252"/>
                    <a:pt x="1915" y="3202"/>
                    <a:pt x="1881" y="3112"/>
                  </a:cubicBezTo>
                  <a:cubicBezTo>
                    <a:pt x="1848" y="3022"/>
                    <a:pt x="1794" y="2893"/>
                    <a:pt x="1725" y="2736"/>
                  </a:cubicBezTo>
                  <a:cubicBezTo>
                    <a:pt x="1587" y="2421"/>
                    <a:pt x="1376" y="1995"/>
                    <a:pt x="1109" y="1543"/>
                  </a:cubicBezTo>
                  <a:cubicBezTo>
                    <a:pt x="842" y="1091"/>
                    <a:pt x="569" y="700"/>
                    <a:pt x="361" y="428"/>
                  </a:cubicBezTo>
                  <a:cubicBezTo>
                    <a:pt x="257" y="291"/>
                    <a:pt x="170" y="183"/>
                    <a:pt x="107" y="110"/>
                  </a:cubicBezTo>
                  <a:cubicBezTo>
                    <a:pt x="46" y="39"/>
                    <a:pt x="10" y="1"/>
                    <a:pt x="4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1" name="Google Shape;515;p59">
              <a:extLst>
                <a:ext uri="{FF2B5EF4-FFF2-40B4-BE49-F238E27FC236}">
                  <a16:creationId xmlns:a16="http://schemas.microsoft.com/office/drawing/2014/main" id="{701AEC26-8774-A079-F25E-817B13A2EF84}"/>
                </a:ext>
              </a:extLst>
            </p:cNvPr>
            <p:cNvSpPr/>
            <p:nvPr/>
          </p:nvSpPr>
          <p:spPr>
            <a:xfrm>
              <a:off x="1880922" y="954497"/>
              <a:ext cx="4925" cy="44375"/>
            </a:xfrm>
            <a:custGeom>
              <a:avLst/>
              <a:gdLst/>
              <a:ahLst/>
              <a:cxnLst/>
              <a:rect l="l" t="t" r="r" b="b"/>
              <a:pathLst>
                <a:path w="197" h="1775" extrusionOk="0">
                  <a:moveTo>
                    <a:pt x="176" y="1"/>
                  </a:moveTo>
                  <a:cubicBezTo>
                    <a:pt x="157" y="1"/>
                    <a:pt x="105" y="395"/>
                    <a:pt x="63" y="884"/>
                  </a:cubicBezTo>
                  <a:cubicBezTo>
                    <a:pt x="20" y="1374"/>
                    <a:pt x="1" y="1773"/>
                    <a:pt x="20" y="1775"/>
                  </a:cubicBezTo>
                  <a:cubicBezTo>
                    <a:pt x="20" y="1775"/>
                    <a:pt x="20" y="1775"/>
                    <a:pt x="20" y="1775"/>
                  </a:cubicBezTo>
                  <a:cubicBezTo>
                    <a:pt x="40" y="1775"/>
                    <a:pt x="91" y="1379"/>
                    <a:pt x="134" y="890"/>
                  </a:cubicBezTo>
                  <a:cubicBezTo>
                    <a:pt x="177" y="400"/>
                    <a:pt x="196" y="2"/>
                    <a:pt x="176" y="1"/>
                  </a:cubicBezTo>
                  <a:cubicBezTo>
                    <a:pt x="176" y="1"/>
                    <a:pt x="176" y="1"/>
                    <a:pt x="176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2" name="Google Shape;516;p59">
              <a:extLst>
                <a:ext uri="{FF2B5EF4-FFF2-40B4-BE49-F238E27FC236}">
                  <a16:creationId xmlns:a16="http://schemas.microsoft.com/office/drawing/2014/main" id="{8956D5E5-7E0E-A40D-F990-57D7B75466C4}"/>
                </a:ext>
              </a:extLst>
            </p:cNvPr>
            <p:cNvSpPr/>
            <p:nvPr/>
          </p:nvSpPr>
          <p:spPr>
            <a:xfrm>
              <a:off x="1862322" y="889523"/>
              <a:ext cx="115850" cy="4700"/>
            </a:xfrm>
            <a:custGeom>
              <a:avLst/>
              <a:gdLst/>
              <a:ahLst/>
              <a:cxnLst/>
              <a:rect l="l" t="t" r="r" b="b"/>
              <a:pathLst>
                <a:path w="4634" h="188" extrusionOk="0">
                  <a:moveTo>
                    <a:pt x="4454" y="1"/>
                  </a:moveTo>
                  <a:cubicBezTo>
                    <a:pt x="4104" y="1"/>
                    <a:pt x="3279" y="23"/>
                    <a:pt x="2316" y="59"/>
                  </a:cubicBezTo>
                  <a:cubicBezTo>
                    <a:pt x="1037" y="106"/>
                    <a:pt x="1" y="161"/>
                    <a:pt x="2" y="180"/>
                  </a:cubicBezTo>
                  <a:cubicBezTo>
                    <a:pt x="2" y="185"/>
                    <a:pt x="66" y="187"/>
                    <a:pt x="181" y="187"/>
                  </a:cubicBezTo>
                  <a:cubicBezTo>
                    <a:pt x="532" y="187"/>
                    <a:pt x="1357" y="166"/>
                    <a:pt x="2319" y="130"/>
                  </a:cubicBezTo>
                  <a:cubicBezTo>
                    <a:pt x="3597" y="82"/>
                    <a:pt x="4634" y="28"/>
                    <a:pt x="4633" y="8"/>
                  </a:cubicBezTo>
                  <a:cubicBezTo>
                    <a:pt x="4632" y="3"/>
                    <a:pt x="4569" y="1"/>
                    <a:pt x="4454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3" name="Google Shape;517;p59">
              <a:extLst>
                <a:ext uri="{FF2B5EF4-FFF2-40B4-BE49-F238E27FC236}">
                  <a16:creationId xmlns:a16="http://schemas.microsoft.com/office/drawing/2014/main" id="{CB869AB2-A3C1-9705-EC77-AC5544859800}"/>
                </a:ext>
              </a:extLst>
            </p:cNvPr>
            <p:cNvSpPr/>
            <p:nvPr/>
          </p:nvSpPr>
          <p:spPr>
            <a:xfrm>
              <a:off x="1846922" y="858922"/>
              <a:ext cx="118200" cy="13850"/>
            </a:xfrm>
            <a:custGeom>
              <a:avLst/>
              <a:gdLst/>
              <a:ahLst/>
              <a:cxnLst/>
              <a:rect l="l" t="t" r="r" b="b"/>
              <a:pathLst>
                <a:path w="4728" h="554" extrusionOk="0">
                  <a:moveTo>
                    <a:pt x="3428" y="1"/>
                  </a:moveTo>
                  <a:cubicBezTo>
                    <a:pt x="3101" y="1"/>
                    <a:pt x="2730" y="15"/>
                    <a:pt x="2339" y="53"/>
                  </a:cubicBezTo>
                  <a:cubicBezTo>
                    <a:pt x="1679" y="118"/>
                    <a:pt x="1091" y="238"/>
                    <a:pt x="672" y="347"/>
                  </a:cubicBezTo>
                  <a:cubicBezTo>
                    <a:pt x="462" y="401"/>
                    <a:pt x="294" y="449"/>
                    <a:pt x="178" y="487"/>
                  </a:cubicBezTo>
                  <a:cubicBezTo>
                    <a:pt x="63" y="525"/>
                    <a:pt x="0" y="548"/>
                    <a:pt x="2" y="553"/>
                  </a:cubicBezTo>
                  <a:cubicBezTo>
                    <a:pt x="2" y="553"/>
                    <a:pt x="3" y="554"/>
                    <a:pt x="5" y="554"/>
                  </a:cubicBezTo>
                  <a:cubicBezTo>
                    <a:pt x="20" y="554"/>
                    <a:pt x="83" y="540"/>
                    <a:pt x="186" y="514"/>
                  </a:cubicBezTo>
                  <a:cubicBezTo>
                    <a:pt x="303" y="485"/>
                    <a:pt x="474" y="444"/>
                    <a:pt x="684" y="396"/>
                  </a:cubicBezTo>
                  <a:cubicBezTo>
                    <a:pt x="1104" y="300"/>
                    <a:pt x="1691" y="189"/>
                    <a:pt x="2346" y="124"/>
                  </a:cubicBezTo>
                  <a:cubicBezTo>
                    <a:pt x="2822" y="78"/>
                    <a:pt x="3267" y="63"/>
                    <a:pt x="3641" y="63"/>
                  </a:cubicBezTo>
                  <a:cubicBezTo>
                    <a:pt x="3781" y="63"/>
                    <a:pt x="3910" y="65"/>
                    <a:pt x="4028" y="68"/>
                  </a:cubicBezTo>
                  <a:cubicBezTo>
                    <a:pt x="4244" y="74"/>
                    <a:pt x="4418" y="82"/>
                    <a:pt x="4539" y="88"/>
                  </a:cubicBezTo>
                  <a:cubicBezTo>
                    <a:pt x="4606" y="92"/>
                    <a:pt x="4657" y="94"/>
                    <a:pt x="4688" y="94"/>
                  </a:cubicBezTo>
                  <a:cubicBezTo>
                    <a:pt x="4713" y="94"/>
                    <a:pt x="4727" y="92"/>
                    <a:pt x="4727" y="90"/>
                  </a:cubicBezTo>
                  <a:cubicBezTo>
                    <a:pt x="4727" y="86"/>
                    <a:pt x="4661" y="75"/>
                    <a:pt x="4541" y="60"/>
                  </a:cubicBezTo>
                  <a:cubicBezTo>
                    <a:pt x="4421" y="46"/>
                    <a:pt x="4246" y="31"/>
                    <a:pt x="4030" y="18"/>
                  </a:cubicBezTo>
                  <a:cubicBezTo>
                    <a:pt x="3855" y="7"/>
                    <a:pt x="3651" y="1"/>
                    <a:pt x="3428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4" name="Google Shape;518;p59">
              <a:extLst>
                <a:ext uri="{FF2B5EF4-FFF2-40B4-BE49-F238E27FC236}">
                  <a16:creationId xmlns:a16="http://schemas.microsoft.com/office/drawing/2014/main" id="{E1197B5B-7A22-AFD6-677D-767ACCCCDA34}"/>
                </a:ext>
              </a:extLst>
            </p:cNvPr>
            <p:cNvSpPr/>
            <p:nvPr/>
          </p:nvSpPr>
          <p:spPr>
            <a:xfrm>
              <a:off x="2212471" y="980122"/>
              <a:ext cx="47575" cy="34550"/>
            </a:xfrm>
            <a:custGeom>
              <a:avLst/>
              <a:gdLst/>
              <a:ahLst/>
              <a:cxnLst/>
              <a:rect l="l" t="t" r="r" b="b"/>
              <a:pathLst>
                <a:path w="1903" h="1382" extrusionOk="0">
                  <a:moveTo>
                    <a:pt x="9" y="0"/>
                  </a:moveTo>
                  <a:cubicBezTo>
                    <a:pt x="6" y="0"/>
                    <a:pt x="5" y="1"/>
                    <a:pt x="5" y="2"/>
                  </a:cubicBezTo>
                  <a:cubicBezTo>
                    <a:pt x="1" y="11"/>
                    <a:pt x="119" y="71"/>
                    <a:pt x="305" y="174"/>
                  </a:cubicBezTo>
                  <a:cubicBezTo>
                    <a:pt x="490" y="277"/>
                    <a:pt x="741" y="428"/>
                    <a:pt x="1003" y="619"/>
                  </a:cubicBezTo>
                  <a:cubicBezTo>
                    <a:pt x="1264" y="809"/>
                    <a:pt x="1485" y="1003"/>
                    <a:pt x="1640" y="1148"/>
                  </a:cubicBezTo>
                  <a:cubicBezTo>
                    <a:pt x="1790" y="1289"/>
                    <a:pt x="1881" y="1381"/>
                    <a:pt x="1894" y="1381"/>
                  </a:cubicBezTo>
                  <a:cubicBezTo>
                    <a:pt x="1895" y="1381"/>
                    <a:pt x="1895" y="1381"/>
                    <a:pt x="1895" y="1381"/>
                  </a:cubicBezTo>
                  <a:cubicBezTo>
                    <a:pt x="1902" y="1375"/>
                    <a:pt x="1823" y="1268"/>
                    <a:pt x="1675" y="1112"/>
                  </a:cubicBezTo>
                  <a:cubicBezTo>
                    <a:pt x="1529" y="957"/>
                    <a:pt x="1310" y="754"/>
                    <a:pt x="1045" y="560"/>
                  </a:cubicBezTo>
                  <a:cubicBezTo>
                    <a:pt x="780" y="367"/>
                    <a:pt x="521" y="221"/>
                    <a:pt x="327" y="128"/>
                  </a:cubicBezTo>
                  <a:cubicBezTo>
                    <a:pt x="151" y="43"/>
                    <a:pt x="30" y="0"/>
                    <a:pt x="9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5" name="Google Shape;519;p59">
              <a:extLst>
                <a:ext uri="{FF2B5EF4-FFF2-40B4-BE49-F238E27FC236}">
                  <a16:creationId xmlns:a16="http://schemas.microsoft.com/office/drawing/2014/main" id="{AFDAA290-7A32-AA6F-F6A8-14E776741FC4}"/>
                </a:ext>
              </a:extLst>
            </p:cNvPr>
            <p:cNvSpPr/>
            <p:nvPr/>
          </p:nvSpPr>
          <p:spPr>
            <a:xfrm>
              <a:off x="2239471" y="965797"/>
              <a:ext cx="32175" cy="38775"/>
            </a:xfrm>
            <a:custGeom>
              <a:avLst/>
              <a:gdLst/>
              <a:ahLst/>
              <a:cxnLst/>
              <a:rect l="l" t="t" r="r" b="b"/>
              <a:pathLst>
                <a:path w="1287" h="1551" extrusionOk="0">
                  <a:moveTo>
                    <a:pt x="17" y="0"/>
                  </a:moveTo>
                  <a:cubicBezTo>
                    <a:pt x="16" y="0"/>
                    <a:pt x="15" y="0"/>
                    <a:pt x="15" y="1"/>
                  </a:cubicBezTo>
                  <a:cubicBezTo>
                    <a:pt x="1" y="20"/>
                    <a:pt x="410" y="244"/>
                    <a:pt x="762" y="681"/>
                  </a:cubicBezTo>
                  <a:cubicBezTo>
                    <a:pt x="1116" y="1110"/>
                    <a:pt x="1254" y="1551"/>
                    <a:pt x="1277" y="1551"/>
                  </a:cubicBezTo>
                  <a:cubicBezTo>
                    <a:pt x="1278" y="1551"/>
                    <a:pt x="1278" y="1551"/>
                    <a:pt x="1278" y="1551"/>
                  </a:cubicBezTo>
                  <a:cubicBezTo>
                    <a:pt x="1287" y="1548"/>
                    <a:pt x="1263" y="1435"/>
                    <a:pt x="1193" y="1261"/>
                  </a:cubicBezTo>
                  <a:cubicBezTo>
                    <a:pt x="1123" y="1088"/>
                    <a:pt x="999" y="858"/>
                    <a:pt x="818" y="636"/>
                  </a:cubicBezTo>
                  <a:cubicBezTo>
                    <a:pt x="636" y="414"/>
                    <a:pt x="436" y="246"/>
                    <a:pt x="281" y="143"/>
                  </a:cubicBezTo>
                  <a:cubicBezTo>
                    <a:pt x="136" y="46"/>
                    <a:pt x="33" y="0"/>
                    <a:pt x="17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6" name="Google Shape;520;p59">
              <a:extLst>
                <a:ext uri="{FF2B5EF4-FFF2-40B4-BE49-F238E27FC236}">
                  <a16:creationId xmlns:a16="http://schemas.microsoft.com/office/drawing/2014/main" id="{46FC124C-D45A-E84D-DEA7-454305A9A769}"/>
                </a:ext>
              </a:extLst>
            </p:cNvPr>
            <p:cNvSpPr/>
            <p:nvPr/>
          </p:nvSpPr>
          <p:spPr>
            <a:xfrm>
              <a:off x="1950047" y="1421370"/>
              <a:ext cx="304024" cy="244024"/>
            </a:xfrm>
            <a:custGeom>
              <a:avLst/>
              <a:gdLst/>
              <a:ahLst/>
              <a:cxnLst/>
              <a:rect l="l" t="t" r="r" b="b"/>
              <a:pathLst>
                <a:path w="12161" h="9761" extrusionOk="0">
                  <a:moveTo>
                    <a:pt x="10758" y="1"/>
                  </a:moveTo>
                  <a:cubicBezTo>
                    <a:pt x="10751" y="1"/>
                    <a:pt x="10745" y="1"/>
                    <a:pt x="10739" y="1"/>
                  </a:cubicBezTo>
                  <a:lnTo>
                    <a:pt x="1393" y="119"/>
                  </a:lnTo>
                  <a:cubicBezTo>
                    <a:pt x="627" y="129"/>
                    <a:pt x="10" y="750"/>
                    <a:pt x="7" y="1517"/>
                  </a:cubicBezTo>
                  <a:cubicBezTo>
                    <a:pt x="1" y="3341"/>
                    <a:pt x="13" y="6533"/>
                    <a:pt x="22" y="8364"/>
                  </a:cubicBezTo>
                  <a:cubicBezTo>
                    <a:pt x="25" y="9137"/>
                    <a:pt x="652" y="9760"/>
                    <a:pt x="1425" y="9760"/>
                  </a:cubicBezTo>
                  <a:lnTo>
                    <a:pt x="10757" y="9760"/>
                  </a:lnTo>
                  <a:cubicBezTo>
                    <a:pt x="11531" y="9760"/>
                    <a:pt x="12160" y="9131"/>
                    <a:pt x="12160" y="8357"/>
                  </a:cubicBezTo>
                  <a:lnTo>
                    <a:pt x="12160" y="1404"/>
                  </a:lnTo>
                  <a:cubicBezTo>
                    <a:pt x="12160" y="628"/>
                    <a:pt x="11531" y="1"/>
                    <a:pt x="10758" y="1"/>
                  </a:cubicBezTo>
                  <a:close/>
                </a:path>
              </a:pathLst>
            </a:custGeom>
            <a:solidFill>
              <a:srgbClr val="FDA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7" name="Google Shape;521;p59">
              <a:extLst>
                <a:ext uri="{FF2B5EF4-FFF2-40B4-BE49-F238E27FC236}">
                  <a16:creationId xmlns:a16="http://schemas.microsoft.com/office/drawing/2014/main" id="{DA2AD96D-151B-EAE1-C9C2-DF05C9AF76BF}"/>
                </a:ext>
              </a:extLst>
            </p:cNvPr>
            <p:cNvSpPr/>
            <p:nvPr/>
          </p:nvSpPr>
          <p:spPr>
            <a:xfrm>
              <a:off x="2077147" y="1493395"/>
              <a:ext cx="60900" cy="60875"/>
            </a:xfrm>
            <a:custGeom>
              <a:avLst/>
              <a:gdLst/>
              <a:ahLst/>
              <a:cxnLst/>
              <a:rect l="l" t="t" r="r" b="b"/>
              <a:pathLst>
                <a:path w="2436" h="2435" extrusionOk="0">
                  <a:moveTo>
                    <a:pt x="1217" y="1"/>
                  </a:moveTo>
                  <a:cubicBezTo>
                    <a:pt x="545" y="1"/>
                    <a:pt x="0" y="545"/>
                    <a:pt x="0" y="1218"/>
                  </a:cubicBezTo>
                  <a:cubicBezTo>
                    <a:pt x="0" y="1890"/>
                    <a:pt x="545" y="2435"/>
                    <a:pt x="1217" y="2435"/>
                  </a:cubicBezTo>
                  <a:cubicBezTo>
                    <a:pt x="1890" y="2435"/>
                    <a:pt x="2435" y="1890"/>
                    <a:pt x="2435" y="1218"/>
                  </a:cubicBezTo>
                  <a:cubicBezTo>
                    <a:pt x="2435" y="545"/>
                    <a:pt x="1890" y="1"/>
                    <a:pt x="1217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8" name="Google Shape;522;p59">
              <a:extLst>
                <a:ext uri="{FF2B5EF4-FFF2-40B4-BE49-F238E27FC236}">
                  <a16:creationId xmlns:a16="http://schemas.microsoft.com/office/drawing/2014/main" id="{1ED13024-7123-14C8-3E8C-81487FB25EE9}"/>
                </a:ext>
              </a:extLst>
            </p:cNvPr>
            <p:cNvSpPr/>
            <p:nvPr/>
          </p:nvSpPr>
          <p:spPr>
            <a:xfrm>
              <a:off x="2091647" y="1542020"/>
              <a:ext cx="31875" cy="70400"/>
            </a:xfrm>
            <a:custGeom>
              <a:avLst/>
              <a:gdLst/>
              <a:ahLst/>
              <a:cxnLst/>
              <a:rect l="l" t="t" r="r" b="b"/>
              <a:pathLst>
                <a:path w="1275" h="2816" extrusionOk="0">
                  <a:moveTo>
                    <a:pt x="1" y="1"/>
                  </a:moveTo>
                  <a:lnTo>
                    <a:pt x="1" y="2758"/>
                  </a:lnTo>
                  <a:cubicBezTo>
                    <a:pt x="1" y="2791"/>
                    <a:pt x="26" y="2816"/>
                    <a:pt x="58" y="2816"/>
                  </a:cubicBezTo>
                  <a:lnTo>
                    <a:pt x="1217" y="2816"/>
                  </a:lnTo>
                  <a:cubicBezTo>
                    <a:pt x="1249" y="2816"/>
                    <a:pt x="1275" y="2791"/>
                    <a:pt x="1275" y="2758"/>
                  </a:cubicBezTo>
                  <a:lnTo>
                    <a:pt x="1275" y="1"/>
                  </a:ln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9" name="Google Shape;523;p59">
              <a:extLst>
                <a:ext uri="{FF2B5EF4-FFF2-40B4-BE49-F238E27FC236}">
                  <a16:creationId xmlns:a16="http://schemas.microsoft.com/office/drawing/2014/main" id="{3C6D8B28-FCA5-0B33-2D6F-115FE3A752D0}"/>
                </a:ext>
              </a:extLst>
            </p:cNvPr>
            <p:cNvSpPr/>
            <p:nvPr/>
          </p:nvSpPr>
          <p:spPr>
            <a:xfrm>
              <a:off x="1998397" y="1230771"/>
              <a:ext cx="207425" cy="193149"/>
            </a:xfrm>
            <a:custGeom>
              <a:avLst/>
              <a:gdLst/>
              <a:ahLst/>
              <a:cxnLst/>
              <a:rect l="l" t="t" r="r" b="b"/>
              <a:pathLst>
                <a:path w="8297" h="7726" extrusionOk="0">
                  <a:moveTo>
                    <a:pt x="4149" y="1"/>
                  </a:moveTo>
                  <a:cubicBezTo>
                    <a:pt x="1861" y="1"/>
                    <a:pt x="1" y="1862"/>
                    <a:pt x="1" y="4148"/>
                  </a:cubicBezTo>
                  <a:lnTo>
                    <a:pt x="1" y="7726"/>
                  </a:lnTo>
                  <a:lnTo>
                    <a:pt x="1282" y="7726"/>
                  </a:lnTo>
                  <a:lnTo>
                    <a:pt x="1282" y="4148"/>
                  </a:lnTo>
                  <a:cubicBezTo>
                    <a:pt x="1282" y="2568"/>
                    <a:pt x="2568" y="1281"/>
                    <a:pt x="4149" y="1281"/>
                  </a:cubicBezTo>
                  <a:cubicBezTo>
                    <a:pt x="5730" y="1281"/>
                    <a:pt x="7016" y="2568"/>
                    <a:pt x="7016" y="4148"/>
                  </a:cubicBezTo>
                  <a:lnTo>
                    <a:pt x="7016" y="5844"/>
                  </a:lnTo>
                  <a:lnTo>
                    <a:pt x="8296" y="5844"/>
                  </a:lnTo>
                  <a:lnTo>
                    <a:pt x="8296" y="4148"/>
                  </a:lnTo>
                  <a:cubicBezTo>
                    <a:pt x="8296" y="1862"/>
                    <a:pt x="6436" y="1"/>
                    <a:pt x="4149" y="1"/>
                  </a:cubicBezTo>
                  <a:close/>
                </a:path>
              </a:pathLst>
            </a:custGeom>
            <a:solidFill>
              <a:srgbClr val="FFE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0" name="Google Shape;524;p59">
              <a:extLst>
                <a:ext uri="{FF2B5EF4-FFF2-40B4-BE49-F238E27FC236}">
                  <a16:creationId xmlns:a16="http://schemas.microsoft.com/office/drawing/2014/main" id="{7388C4F3-E952-116A-D240-0F91ACF5322A}"/>
                </a:ext>
              </a:extLst>
            </p:cNvPr>
            <p:cNvSpPr/>
            <p:nvPr/>
          </p:nvSpPr>
          <p:spPr>
            <a:xfrm>
              <a:off x="2241796" y="1348871"/>
              <a:ext cx="47775" cy="27800"/>
            </a:xfrm>
            <a:custGeom>
              <a:avLst/>
              <a:gdLst/>
              <a:ahLst/>
              <a:cxnLst/>
              <a:rect l="l" t="t" r="r" b="b"/>
              <a:pathLst>
                <a:path w="1911" h="1112" extrusionOk="0">
                  <a:moveTo>
                    <a:pt x="1898" y="1"/>
                  </a:moveTo>
                  <a:cubicBezTo>
                    <a:pt x="1860" y="1"/>
                    <a:pt x="1441" y="230"/>
                    <a:pt x="937" y="525"/>
                  </a:cubicBezTo>
                  <a:cubicBezTo>
                    <a:pt x="415" y="832"/>
                    <a:pt x="0" y="1094"/>
                    <a:pt x="10" y="1111"/>
                  </a:cubicBezTo>
                  <a:cubicBezTo>
                    <a:pt x="10" y="1112"/>
                    <a:pt x="11" y="1112"/>
                    <a:pt x="12" y="1112"/>
                  </a:cubicBezTo>
                  <a:cubicBezTo>
                    <a:pt x="49" y="1112"/>
                    <a:pt x="469" y="883"/>
                    <a:pt x="974" y="587"/>
                  </a:cubicBezTo>
                  <a:cubicBezTo>
                    <a:pt x="1496" y="281"/>
                    <a:pt x="1911" y="19"/>
                    <a:pt x="1901" y="1"/>
                  </a:cubicBezTo>
                  <a:cubicBezTo>
                    <a:pt x="1901" y="1"/>
                    <a:pt x="1900" y="1"/>
                    <a:pt x="1898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1" name="Google Shape;525;p59">
              <a:extLst>
                <a:ext uri="{FF2B5EF4-FFF2-40B4-BE49-F238E27FC236}">
                  <a16:creationId xmlns:a16="http://schemas.microsoft.com/office/drawing/2014/main" id="{BD83518C-3CDA-5821-650D-CF1A0FB24B00}"/>
                </a:ext>
              </a:extLst>
            </p:cNvPr>
            <p:cNvSpPr/>
            <p:nvPr/>
          </p:nvSpPr>
          <p:spPr>
            <a:xfrm>
              <a:off x="2236421" y="1330446"/>
              <a:ext cx="17300" cy="37225"/>
            </a:xfrm>
            <a:custGeom>
              <a:avLst/>
              <a:gdLst/>
              <a:ahLst/>
              <a:cxnLst/>
              <a:rect l="l" t="t" r="r" b="b"/>
              <a:pathLst>
                <a:path w="692" h="1489" extrusionOk="0">
                  <a:moveTo>
                    <a:pt x="672" y="0"/>
                  </a:moveTo>
                  <a:cubicBezTo>
                    <a:pt x="651" y="0"/>
                    <a:pt x="492" y="324"/>
                    <a:pt x="313" y="731"/>
                  </a:cubicBezTo>
                  <a:cubicBezTo>
                    <a:pt x="132" y="1141"/>
                    <a:pt x="0" y="1481"/>
                    <a:pt x="18" y="1488"/>
                  </a:cubicBezTo>
                  <a:cubicBezTo>
                    <a:pt x="18" y="1489"/>
                    <a:pt x="18" y="1489"/>
                    <a:pt x="19" y="1489"/>
                  </a:cubicBezTo>
                  <a:cubicBezTo>
                    <a:pt x="40" y="1489"/>
                    <a:pt x="200" y="1165"/>
                    <a:pt x="379" y="759"/>
                  </a:cubicBezTo>
                  <a:cubicBezTo>
                    <a:pt x="559" y="348"/>
                    <a:pt x="691" y="8"/>
                    <a:pt x="673" y="1"/>
                  </a:cubicBezTo>
                  <a:cubicBezTo>
                    <a:pt x="673" y="1"/>
                    <a:pt x="672" y="0"/>
                    <a:pt x="672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2" name="Google Shape;526;p59">
              <a:extLst>
                <a:ext uri="{FF2B5EF4-FFF2-40B4-BE49-F238E27FC236}">
                  <a16:creationId xmlns:a16="http://schemas.microsoft.com/office/drawing/2014/main" id="{F309E0AB-2577-D157-1B7D-835F6564A6DD}"/>
                </a:ext>
              </a:extLst>
            </p:cNvPr>
            <p:cNvSpPr/>
            <p:nvPr/>
          </p:nvSpPr>
          <p:spPr>
            <a:xfrm>
              <a:off x="2247547" y="1388195"/>
              <a:ext cx="28275" cy="14525"/>
            </a:xfrm>
            <a:custGeom>
              <a:avLst/>
              <a:gdLst/>
              <a:ahLst/>
              <a:cxnLst/>
              <a:rect l="l" t="t" r="r" b="b"/>
              <a:pathLst>
                <a:path w="1131" h="581" extrusionOk="0">
                  <a:moveTo>
                    <a:pt x="15" y="0"/>
                  </a:moveTo>
                  <a:cubicBezTo>
                    <a:pt x="12" y="0"/>
                    <a:pt x="10" y="1"/>
                    <a:pt x="10" y="2"/>
                  </a:cubicBezTo>
                  <a:cubicBezTo>
                    <a:pt x="1" y="19"/>
                    <a:pt x="242" y="162"/>
                    <a:pt x="549" y="322"/>
                  </a:cubicBezTo>
                  <a:cubicBezTo>
                    <a:pt x="836" y="471"/>
                    <a:pt x="1077" y="581"/>
                    <a:pt x="1116" y="581"/>
                  </a:cubicBezTo>
                  <a:cubicBezTo>
                    <a:pt x="1119" y="581"/>
                    <a:pt x="1120" y="580"/>
                    <a:pt x="1121" y="579"/>
                  </a:cubicBezTo>
                  <a:cubicBezTo>
                    <a:pt x="1131" y="561"/>
                    <a:pt x="889" y="418"/>
                    <a:pt x="582" y="259"/>
                  </a:cubicBezTo>
                  <a:cubicBezTo>
                    <a:pt x="296" y="110"/>
                    <a:pt x="53" y="0"/>
                    <a:pt x="15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3" name="Google Shape;527;p59">
              <a:extLst>
                <a:ext uri="{FF2B5EF4-FFF2-40B4-BE49-F238E27FC236}">
                  <a16:creationId xmlns:a16="http://schemas.microsoft.com/office/drawing/2014/main" id="{CAC13403-27EC-B2C6-6C90-381C1B6D8A30}"/>
                </a:ext>
              </a:extLst>
            </p:cNvPr>
            <p:cNvSpPr/>
            <p:nvPr/>
          </p:nvSpPr>
          <p:spPr>
            <a:xfrm>
              <a:off x="2213121" y="1376946"/>
              <a:ext cx="187025" cy="194925"/>
            </a:xfrm>
            <a:custGeom>
              <a:avLst/>
              <a:gdLst/>
              <a:ahLst/>
              <a:cxnLst/>
              <a:rect l="l" t="t" r="r" b="b"/>
              <a:pathLst>
                <a:path w="7481" h="7797" extrusionOk="0">
                  <a:moveTo>
                    <a:pt x="5850" y="0"/>
                  </a:moveTo>
                  <a:cubicBezTo>
                    <a:pt x="5706" y="0"/>
                    <a:pt x="5572" y="43"/>
                    <a:pt x="5464" y="144"/>
                  </a:cubicBezTo>
                  <a:cubicBezTo>
                    <a:pt x="5316" y="284"/>
                    <a:pt x="5163" y="426"/>
                    <a:pt x="5028" y="553"/>
                  </a:cubicBezTo>
                  <a:cubicBezTo>
                    <a:pt x="4552" y="1001"/>
                    <a:pt x="2511" y="1848"/>
                    <a:pt x="2511" y="1848"/>
                  </a:cubicBezTo>
                  <a:lnTo>
                    <a:pt x="1373" y="3331"/>
                  </a:lnTo>
                  <a:lnTo>
                    <a:pt x="849" y="4866"/>
                  </a:lnTo>
                  <a:cubicBezTo>
                    <a:pt x="938" y="4939"/>
                    <a:pt x="1041" y="4965"/>
                    <a:pt x="1143" y="4965"/>
                  </a:cubicBezTo>
                  <a:cubicBezTo>
                    <a:pt x="1409" y="4965"/>
                    <a:pt x="1671" y="4787"/>
                    <a:pt x="1671" y="4787"/>
                  </a:cubicBezTo>
                  <a:lnTo>
                    <a:pt x="2162" y="3885"/>
                  </a:lnTo>
                  <a:lnTo>
                    <a:pt x="2522" y="3554"/>
                  </a:lnTo>
                  <a:cubicBezTo>
                    <a:pt x="2564" y="3516"/>
                    <a:pt x="2615" y="3498"/>
                    <a:pt x="2664" y="3498"/>
                  </a:cubicBezTo>
                  <a:cubicBezTo>
                    <a:pt x="2758" y="3498"/>
                    <a:pt x="2849" y="3561"/>
                    <a:pt x="2871" y="3666"/>
                  </a:cubicBezTo>
                  <a:lnTo>
                    <a:pt x="1724" y="5314"/>
                  </a:lnTo>
                  <a:lnTo>
                    <a:pt x="1481" y="5670"/>
                  </a:lnTo>
                  <a:cubicBezTo>
                    <a:pt x="1481" y="5670"/>
                    <a:pt x="163" y="7076"/>
                    <a:pt x="47" y="7455"/>
                  </a:cubicBezTo>
                  <a:cubicBezTo>
                    <a:pt x="1" y="7607"/>
                    <a:pt x="76" y="7696"/>
                    <a:pt x="183" y="7748"/>
                  </a:cubicBezTo>
                  <a:cubicBezTo>
                    <a:pt x="251" y="7781"/>
                    <a:pt x="324" y="7796"/>
                    <a:pt x="396" y="7796"/>
                  </a:cubicBezTo>
                  <a:cubicBezTo>
                    <a:pt x="529" y="7796"/>
                    <a:pt x="663" y="7744"/>
                    <a:pt x="766" y="7652"/>
                  </a:cubicBezTo>
                  <a:lnTo>
                    <a:pt x="2460" y="6126"/>
                  </a:lnTo>
                  <a:cubicBezTo>
                    <a:pt x="2460" y="6126"/>
                    <a:pt x="2735" y="6160"/>
                    <a:pt x="3037" y="6160"/>
                  </a:cubicBezTo>
                  <a:cubicBezTo>
                    <a:pt x="3257" y="6160"/>
                    <a:pt x="3492" y="6142"/>
                    <a:pt x="3643" y="6079"/>
                  </a:cubicBezTo>
                  <a:cubicBezTo>
                    <a:pt x="4019" y="5924"/>
                    <a:pt x="4589" y="5602"/>
                    <a:pt x="4589" y="5602"/>
                  </a:cubicBezTo>
                  <a:lnTo>
                    <a:pt x="5095" y="5715"/>
                  </a:lnTo>
                  <a:cubicBezTo>
                    <a:pt x="5125" y="5738"/>
                    <a:pt x="5172" y="5747"/>
                    <a:pt x="5226" y="5747"/>
                  </a:cubicBezTo>
                  <a:cubicBezTo>
                    <a:pt x="5241" y="5747"/>
                    <a:pt x="5257" y="5746"/>
                    <a:pt x="5273" y="5745"/>
                  </a:cubicBezTo>
                  <a:cubicBezTo>
                    <a:pt x="5577" y="5721"/>
                    <a:pt x="5845" y="5539"/>
                    <a:pt x="6005" y="5279"/>
                  </a:cubicBezTo>
                  <a:lnTo>
                    <a:pt x="6732" y="4095"/>
                  </a:lnTo>
                  <a:cubicBezTo>
                    <a:pt x="6892" y="3834"/>
                    <a:pt x="7099" y="3145"/>
                    <a:pt x="7271" y="2508"/>
                  </a:cubicBezTo>
                  <a:cubicBezTo>
                    <a:pt x="7481" y="1723"/>
                    <a:pt x="7309" y="1086"/>
                    <a:pt x="6816" y="440"/>
                  </a:cubicBezTo>
                  <a:lnTo>
                    <a:pt x="6816" y="440"/>
                  </a:lnTo>
                  <a:lnTo>
                    <a:pt x="6936" y="608"/>
                  </a:lnTo>
                  <a:cubicBezTo>
                    <a:pt x="6690" y="302"/>
                    <a:pt x="6233" y="0"/>
                    <a:pt x="5850" y="0"/>
                  </a:cubicBezTo>
                  <a:close/>
                </a:path>
              </a:pathLst>
            </a:custGeom>
            <a:solidFill>
              <a:srgbClr val="FFC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4" name="Google Shape;528;p59">
              <a:extLst>
                <a:ext uri="{FF2B5EF4-FFF2-40B4-BE49-F238E27FC236}">
                  <a16:creationId xmlns:a16="http://schemas.microsoft.com/office/drawing/2014/main" id="{B4AE6479-542E-DBA0-5E63-12CCD5193194}"/>
                </a:ext>
              </a:extLst>
            </p:cNvPr>
            <p:cNvSpPr/>
            <p:nvPr/>
          </p:nvSpPr>
          <p:spPr>
            <a:xfrm>
              <a:off x="2274096" y="1501171"/>
              <a:ext cx="34700" cy="29125"/>
            </a:xfrm>
            <a:custGeom>
              <a:avLst/>
              <a:gdLst/>
              <a:ahLst/>
              <a:cxnLst/>
              <a:rect l="l" t="t" r="r" b="b"/>
              <a:pathLst>
                <a:path w="1388" h="1165" extrusionOk="0">
                  <a:moveTo>
                    <a:pt x="1369" y="1"/>
                  </a:moveTo>
                  <a:cubicBezTo>
                    <a:pt x="1339" y="1"/>
                    <a:pt x="1077" y="295"/>
                    <a:pt x="712" y="605"/>
                  </a:cubicBezTo>
                  <a:cubicBezTo>
                    <a:pt x="339" y="926"/>
                    <a:pt x="1" y="1142"/>
                    <a:pt x="14" y="1163"/>
                  </a:cubicBezTo>
                  <a:cubicBezTo>
                    <a:pt x="14" y="1164"/>
                    <a:pt x="15" y="1165"/>
                    <a:pt x="17" y="1165"/>
                  </a:cubicBezTo>
                  <a:cubicBezTo>
                    <a:pt x="57" y="1165"/>
                    <a:pt x="404" y="981"/>
                    <a:pt x="767" y="669"/>
                  </a:cubicBezTo>
                  <a:cubicBezTo>
                    <a:pt x="1148" y="344"/>
                    <a:pt x="1388" y="14"/>
                    <a:pt x="1371" y="1"/>
                  </a:cubicBezTo>
                  <a:cubicBezTo>
                    <a:pt x="1371" y="1"/>
                    <a:pt x="1370" y="1"/>
                    <a:pt x="1369" y="1"/>
                  </a:cubicBezTo>
                  <a:close/>
                </a:path>
              </a:pathLst>
            </a:custGeom>
            <a:solidFill>
              <a:srgbClr val="FF9B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5" name="Google Shape;529;p59">
              <a:extLst>
                <a:ext uri="{FF2B5EF4-FFF2-40B4-BE49-F238E27FC236}">
                  <a16:creationId xmlns:a16="http://schemas.microsoft.com/office/drawing/2014/main" id="{9C15BC25-05BC-BC9D-2017-27B1F327483E}"/>
                </a:ext>
              </a:extLst>
            </p:cNvPr>
            <p:cNvSpPr/>
            <p:nvPr/>
          </p:nvSpPr>
          <p:spPr>
            <a:xfrm>
              <a:off x="2317371" y="1508421"/>
              <a:ext cx="21150" cy="14125"/>
            </a:xfrm>
            <a:custGeom>
              <a:avLst/>
              <a:gdLst/>
              <a:ahLst/>
              <a:cxnLst/>
              <a:rect l="l" t="t" r="r" b="b"/>
              <a:pathLst>
                <a:path w="846" h="565" extrusionOk="0">
                  <a:moveTo>
                    <a:pt x="822" y="0"/>
                  </a:moveTo>
                  <a:cubicBezTo>
                    <a:pt x="795" y="0"/>
                    <a:pt x="625" y="121"/>
                    <a:pt x="407" y="261"/>
                  </a:cubicBezTo>
                  <a:cubicBezTo>
                    <a:pt x="180" y="411"/>
                    <a:pt x="0" y="542"/>
                    <a:pt x="13" y="562"/>
                  </a:cubicBezTo>
                  <a:cubicBezTo>
                    <a:pt x="14" y="563"/>
                    <a:pt x="16" y="564"/>
                    <a:pt x="20" y="564"/>
                  </a:cubicBezTo>
                  <a:cubicBezTo>
                    <a:pt x="59" y="564"/>
                    <a:pt x="243" y="470"/>
                    <a:pt x="453" y="331"/>
                  </a:cubicBezTo>
                  <a:cubicBezTo>
                    <a:pt x="684" y="184"/>
                    <a:pt x="845" y="21"/>
                    <a:pt x="825" y="1"/>
                  </a:cubicBezTo>
                  <a:cubicBezTo>
                    <a:pt x="825" y="1"/>
                    <a:pt x="824" y="0"/>
                    <a:pt x="822" y="0"/>
                  </a:cubicBezTo>
                  <a:close/>
                </a:path>
              </a:pathLst>
            </a:custGeom>
            <a:solidFill>
              <a:srgbClr val="FF9B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6" name="Google Shape;530;p59">
              <a:extLst>
                <a:ext uri="{FF2B5EF4-FFF2-40B4-BE49-F238E27FC236}">
                  <a16:creationId xmlns:a16="http://schemas.microsoft.com/office/drawing/2014/main" id="{9705CF12-5818-7D18-89B6-83264843572A}"/>
                </a:ext>
              </a:extLst>
            </p:cNvPr>
            <p:cNvSpPr/>
            <p:nvPr/>
          </p:nvSpPr>
          <p:spPr>
            <a:xfrm>
              <a:off x="2242522" y="1452695"/>
              <a:ext cx="44150" cy="74075"/>
            </a:xfrm>
            <a:custGeom>
              <a:avLst/>
              <a:gdLst/>
              <a:ahLst/>
              <a:cxnLst/>
              <a:rect l="l" t="t" r="r" b="b"/>
              <a:pathLst>
                <a:path w="1766" h="2963" extrusionOk="0">
                  <a:moveTo>
                    <a:pt x="1656" y="1"/>
                  </a:moveTo>
                  <a:cubicBezTo>
                    <a:pt x="1656" y="1"/>
                    <a:pt x="1656" y="1"/>
                    <a:pt x="1656" y="1"/>
                  </a:cubicBezTo>
                  <a:cubicBezTo>
                    <a:pt x="1641" y="3"/>
                    <a:pt x="1755" y="190"/>
                    <a:pt x="1673" y="495"/>
                  </a:cubicBezTo>
                  <a:cubicBezTo>
                    <a:pt x="1635" y="645"/>
                    <a:pt x="1546" y="810"/>
                    <a:pt x="1430" y="983"/>
                  </a:cubicBezTo>
                  <a:cubicBezTo>
                    <a:pt x="1315" y="1158"/>
                    <a:pt x="1187" y="1350"/>
                    <a:pt x="1048" y="1549"/>
                  </a:cubicBezTo>
                  <a:cubicBezTo>
                    <a:pt x="772" y="1946"/>
                    <a:pt x="511" y="2299"/>
                    <a:pt x="318" y="2551"/>
                  </a:cubicBezTo>
                  <a:cubicBezTo>
                    <a:pt x="125" y="2803"/>
                    <a:pt x="0" y="2955"/>
                    <a:pt x="10" y="2963"/>
                  </a:cubicBezTo>
                  <a:cubicBezTo>
                    <a:pt x="10" y="2963"/>
                    <a:pt x="10" y="2963"/>
                    <a:pt x="10" y="2963"/>
                  </a:cubicBezTo>
                  <a:cubicBezTo>
                    <a:pt x="24" y="2963"/>
                    <a:pt x="163" y="2826"/>
                    <a:pt x="364" y="2587"/>
                  </a:cubicBezTo>
                  <a:cubicBezTo>
                    <a:pt x="570" y="2345"/>
                    <a:pt x="840" y="1996"/>
                    <a:pt x="1117" y="1596"/>
                  </a:cubicBezTo>
                  <a:cubicBezTo>
                    <a:pt x="1256" y="1397"/>
                    <a:pt x="1383" y="1203"/>
                    <a:pt x="1496" y="1025"/>
                  </a:cubicBezTo>
                  <a:cubicBezTo>
                    <a:pt x="1608" y="847"/>
                    <a:pt x="1697" y="671"/>
                    <a:pt x="1731" y="509"/>
                  </a:cubicBezTo>
                  <a:cubicBezTo>
                    <a:pt x="1766" y="349"/>
                    <a:pt x="1750" y="211"/>
                    <a:pt x="1721" y="125"/>
                  </a:cubicBezTo>
                  <a:cubicBezTo>
                    <a:pt x="1693" y="40"/>
                    <a:pt x="1661" y="1"/>
                    <a:pt x="1656" y="1"/>
                  </a:cubicBezTo>
                  <a:close/>
                </a:path>
              </a:pathLst>
            </a:custGeom>
            <a:solidFill>
              <a:srgbClr val="FF9B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7" name="Google Shape;531;p59">
              <a:extLst>
                <a:ext uri="{FF2B5EF4-FFF2-40B4-BE49-F238E27FC236}">
                  <a16:creationId xmlns:a16="http://schemas.microsoft.com/office/drawing/2014/main" id="{B1CD69B8-B58B-A553-5747-3FE3C340F524}"/>
                </a:ext>
              </a:extLst>
            </p:cNvPr>
            <p:cNvSpPr/>
            <p:nvPr/>
          </p:nvSpPr>
          <p:spPr>
            <a:xfrm>
              <a:off x="2242922" y="1461220"/>
              <a:ext cx="39425" cy="39175"/>
            </a:xfrm>
            <a:custGeom>
              <a:avLst/>
              <a:gdLst/>
              <a:ahLst/>
              <a:cxnLst/>
              <a:rect l="l" t="t" r="r" b="b"/>
              <a:pathLst>
                <a:path w="1577" h="1567" extrusionOk="0">
                  <a:moveTo>
                    <a:pt x="1567" y="0"/>
                  </a:moveTo>
                  <a:cubicBezTo>
                    <a:pt x="1545" y="0"/>
                    <a:pt x="1426" y="45"/>
                    <a:pt x="1268" y="159"/>
                  </a:cubicBezTo>
                  <a:cubicBezTo>
                    <a:pt x="1097" y="283"/>
                    <a:pt x="885" y="501"/>
                    <a:pt x="750" y="799"/>
                  </a:cubicBezTo>
                  <a:cubicBezTo>
                    <a:pt x="683" y="949"/>
                    <a:pt x="642" y="1090"/>
                    <a:pt x="566" y="1201"/>
                  </a:cubicBezTo>
                  <a:cubicBezTo>
                    <a:pt x="498" y="1312"/>
                    <a:pt x="400" y="1382"/>
                    <a:pt x="311" y="1429"/>
                  </a:cubicBezTo>
                  <a:cubicBezTo>
                    <a:pt x="129" y="1522"/>
                    <a:pt x="1" y="1549"/>
                    <a:pt x="4" y="1563"/>
                  </a:cubicBezTo>
                  <a:cubicBezTo>
                    <a:pt x="5" y="1565"/>
                    <a:pt x="10" y="1566"/>
                    <a:pt x="20" y="1566"/>
                  </a:cubicBezTo>
                  <a:cubicBezTo>
                    <a:pt x="62" y="1566"/>
                    <a:pt x="178" y="1549"/>
                    <a:pt x="337" y="1482"/>
                  </a:cubicBezTo>
                  <a:cubicBezTo>
                    <a:pt x="434" y="1440"/>
                    <a:pt x="551" y="1367"/>
                    <a:pt x="631" y="1243"/>
                  </a:cubicBezTo>
                  <a:cubicBezTo>
                    <a:pt x="716" y="1126"/>
                    <a:pt x="764" y="973"/>
                    <a:pt x="827" y="834"/>
                  </a:cubicBezTo>
                  <a:cubicBezTo>
                    <a:pt x="955" y="551"/>
                    <a:pt x="1149" y="337"/>
                    <a:pt x="1305" y="206"/>
                  </a:cubicBezTo>
                  <a:cubicBezTo>
                    <a:pt x="1461" y="74"/>
                    <a:pt x="1577" y="14"/>
                    <a:pt x="1571" y="1"/>
                  </a:cubicBezTo>
                  <a:cubicBezTo>
                    <a:pt x="1570" y="1"/>
                    <a:pt x="1569" y="0"/>
                    <a:pt x="1567" y="0"/>
                  </a:cubicBezTo>
                  <a:close/>
                </a:path>
              </a:pathLst>
            </a:custGeom>
            <a:solidFill>
              <a:srgbClr val="FF9B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8" name="Google Shape;532;p59">
              <a:extLst>
                <a:ext uri="{FF2B5EF4-FFF2-40B4-BE49-F238E27FC236}">
                  <a16:creationId xmlns:a16="http://schemas.microsoft.com/office/drawing/2014/main" id="{873904E3-A704-87F3-C5F6-1230634E5D25}"/>
                </a:ext>
              </a:extLst>
            </p:cNvPr>
            <p:cNvSpPr/>
            <p:nvPr/>
          </p:nvSpPr>
          <p:spPr>
            <a:xfrm>
              <a:off x="2295096" y="1375971"/>
              <a:ext cx="118850" cy="72125"/>
            </a:xfrm>
            <a:custGeom>
              <a:avLst/>
              <a:gdLst/>
              <a:ahLst/>
              <a:cxnLst/>
              <a:rect l="l" t="t" r="r" b="b"/>
              <a:pathLst>
                <a:path w="4754" h="2885" extrusionOk="0">
                  <a:moveTo>
                    <a:pt x="2363" y="0"/>
                  </a:moveTo>
                  <a:cubicBezTo>
                    <a:pt x="2098" y="0"/>
                    <a:pt x="1843" y="55"/>
                    <a:pt x="1619" y="137"/>
                  </a:cubicBezTo>
                  <a:cubicBezTo>
                    <a:pt x="1226" y="280"/>
                    <a:pt x="918" y="503"/>
                    <a:pt x="683" y="707"/>
                  </a:cubicBezTo>
                  <a:cubicBezTo>
                    <a:pt x="448" y="914"/>
                    <a:pt x="281" y="1104"/>
                    <a:pt x="168" y="1236"/>
                  </a:cubicBezTo>
                  <a:cubicBezTo>
                    <a:pt x="112" y="1303"/>
                    <a:pt x="70" y="1355"/>
                    <a:pt x="42" y="1392"/>
                  </a:cubicBezTo>
                  <a:cubicBezTo>
                    <a:pt x="14" y="1429"/>
                    <a:pt x="0" y="1449"/>
                    <a:pt x="3" y="1450"/>
                  </a:cubicBezTo>
                  <a:cubicBezTo>
                    <a:pt x="3" y="1450"/>
                    <a:pt x="3" y="1450"/>
                    <a:pt x="3" y="1450"/>
                  </a:cubicBezTo>
                  <a:cubicBezTo>
                    <a:pt x="7" y="1450"/>
                    <a:pt x="24" y="1433"/>
                    <a:pt x="53" y="1401"/>
                  </a:cubicBezTo>
                  <a:cubicBezTo>
                    <a:pt x="90" y="1361"/>
                    <a:pt x="135" y="1313"/>
                    <a:pt x="189" y="1255"/>
                  </a:cubicBezTo>
                  <a:cubicBezTo>
                    <a:pt x="308" y="1128"/>
                    <a:pt x="480" y="945"/>
                    <a:pt x="716" y="746"/>
                  </a:cubicBezTo>
                  <a:cubicBezTo>
                    <a:pt x="953" y="549"/>
                    <a:pt x="1258" y="334"/>
                    <a:pt x="1642" y="199"/>
                  </a:cubicBezTo>
                  <a:cubicBezTo>
                    <a:pt x="1858" y="122"/>
                    <a:pt x="2104" y="70"/>
                    <a:pt x="2356" y="70"/>
                  </a:cubicBezTo>
                  <a:cubicBezTo>
                    <a:pt x="2546" y="70"/>
                    <a:pt x="2740" y="99"/>
                    <a:pt x="2928" y="168"/>
                  </a:cubicBezTo>
                  <a:cubicBezTo>
                    <a:pt x="3369" y="325"/>
                    <a:pt x="3709" y="644"/>
                    <a:pt x="3947" y="969"/>
                  </a:cubicBezTo>
                  <a:cubicBezTo>
                    <a:pt x="4187" y="1298"/>
                    <a:pt x="4332" y="1641"/>
                    <a:pt x="4441" y="1929"/>
                  </a:cubicBezTo>
                  <a:cubicBezTo>
                    <a:pt x="4548" y="2220"/>
                    <a:pt x="4617" y="2461"/>
                    <a:pt x="4667" y="2627"/>
                  </a:cubicBezTo>
                  <a:cubicBezTo>
                    <a:pt x="4691" y="2704"/>
                    <a:pt x="4710" y="2767"/>
                    <a:pt x="4727" y="2819"/>
                  </a:cubicBezTo>
                  <a:cubicBezTo>
                    <a:pt x="4740" y="2861"/>
                    <a:pt x="4748" y="2884"/>
                    <a:pt x="4751" y="2884"/>
                  </a:cubicBezTo>
                  <a:cubicBezTo>
                    <a:pt x="4751" y="2884"/>
                    <a:pt x="4751" y="2884"/>
                    <a:pt x="4751" y="2884"/>
                  </a:cubicBezTo>
                  <a:cubicBezTo>
                    <a:pt x="4754" y="2883"/>
                    <a:pt x="4749" y="2860"/>
                    <a:pt x="4741" y="2815"/>
                  </a:cubicBezTo>
                  <a:cubicBezTo>
                    <a:pt x="4728" y="2763"/>
                    <a:pt x="4713" y="2698"/>
                    <a:pt x="4694" y="2620"/>
                  </a:cubicBezTo>
                  <a:cubicBezTo>
                    <a:pt x="4652" y="2451"/>
                    <a:pt x="4590" y="2207"/>
                    <a:pt x="4488" y="1912"/>
                  </a:cubicBezTo>
                  <a:cubicBezTo>
                    <a:pt x="4385" y="1619"/>
                    <a:pt x="4243" y="1269"/>
                    <a:pt x="4000" y="930"/>
                  </a:cubicBezTo>
                  <a:cubicBezTo>
                    <a:pt x="3759" y="596"/>
                    <a:pt x="3412" y="264"/>
                    <a:pt x="2953" y="101"/>
                  </a:cubicBezTo>
                  <a:cubicBezTo>
                    <a:pt x="2757" y="30"/>
                    <a:pt x="2558" y="0"/>
                    <a:pt x="2363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9" name="Google Shape;533;p59">
              <a:extLst>
                <a:ext uri="{FF2B5EF4-FFF2-40B4-BE49-F238E27FC236}">
                  <a16:creationId xmlns:a16="http://schemas.microsoft.com/office/drawing/2014/main" id="{33A5C6A9-B9B3-CC90-5F32-A65A204D7402}"/>
                </a:ext>
              </a:extLst>
            </p:cNvPr>
            <p:cNvSpPr/>
            <p:nvPr/>
          </p:nvSpPr>
          <p:spPr>
            <a:xfrm>
              <a:off x="2298447" y="1224596"/>
              <a:ext cx="84025" cy="40575"/>
            </a:xfrm>
            <a:custGeom>
              <a:avLst/>
              <a:gdLst/>
              <a:ahLst/>
              <a:cxnLst/>
              <a:rect l="l" t="t" r="r" b="b"/>
              <a:pathLst>
                <a:path w="3361" h="1623" extrusionOk="0">
                  <a:moveTo>
                    <a:pt x="3060" y="1"/>
                  </a:moveTo>
                  <a:cubicBezTo>
                    <a:pt x="2983" y="1"/>
                    <a:pt x="2892" y="5"/>
                    <a:pt x="2791" y="12"/>
                  </a:cubicBezTo>
                  <a:cubicBezTo>
                    <a:pt x="2440" y="39"/>
                    <a:pt x="1953" y="137"/>
                    <a:pt x="1464" y="368"/>
                  </a:cubicBezTo>
                  <a:cubicBezTo>
                    <a:pt x="974" y="596"/>
                    <a:pt x="582" y="904"/>
                    <a:pt x="344" y="1165"/>
                  </a:cubicBezTo>
                  <a:cubicBezTo>
                    <a:pt x="282" y="1228"/>
                    <a:pt x="231" y="1289"/>
                    <a:pt x="189" y="1345"/>
                  </a:cubicBezTo>
                  <a:cubicBezTo>
                    <a:pt x="144" y="1400"/>
                    <a:pt x="107" y="1448"/>
                    <a:pt x="82" y="1489"/>
                  </a:cubicBezTo>
                  <a:cubicBezTo>
                    <a:pt x="28" y="1572"/>
                    <a:pt x="1" y="1620"/>
                    <a:pt x="5" y="1622"/>
                  </a:cubicBezTo>
                  <a:cubicBezTo>
                    <a:pt x="6" y="1622"/>
                    <a:pt x="6" y="1622"/>
                    <a:pt x="6" y="1622"/>
                  </a:cubicBezTo>
                  <a:cubicBezTo>
                    <a:pt x="21" y="1622"/>
                    <a:pt x="139" y="1440"/>
                    <a:pt x="380" y="1200"/>
                  </a:cubicBezTo>
                  <a:cubicBezTo>
                    <a:pt x="624" y="952"/>
                    <a:pt x="1012" y="657"/>
                    <a:pt x="1494" y="433"/>
                  </a:cubicBezTo>
                  <a:cubicBezTo>
                    <a:pt x="1975" y="206"/>
                    <a:pt x="2451" y="102"/>
                    <a:pt x="2796" y="62"/>
                  </a:cubicBezTo>
                  <a:cubicBezTo>
                    <a:pt x="3142" y="23"/>
                    <a:pt x="3360" y="38"/>
                    <a:pt x="3361" y="24"/>
                  </a:cubicBezTo>
                  <a:cubicBezTo>
                    <a:pt x="3361" y="20"/>
                    <a:pt x="3307" y="14"/>
                    <a:pt x="3208" y="7"/>
                  </a:cubicBezTo>
                  <a:cubicBezTo>
                    <a:pt x="3167" y="3"/>
                    <a:pt x="3117" y="1"/>
                    <a:pt x="3060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00" name="Google Shape;534;p59">
              <a:extLst>
                <a:ext uri="{FF2B5EF4-FFF2-40B4-BE49-F238E27FC236}">
                  <a16:creationId xmlns:a16="http://schemas.microsoft.com/office/drawing/2014/main" id="{0B0AE054-6180-F67A-AD53-86857266F3FE}"/>
                </a:ext>
              </a:extLst>
            </p:cNvPr>
            <p:cNvSpPr/>
            <p:nvPr/>
          </p:nvSpPr>
          <p:spPr>
            <a:xfrm>
              <a:off x="2089847" y="817473"/>
              <a:ext cx="214374" cy="204899"/>
            </a:xfrm>
            <a:custGeom>
              <a:avLst/>
              <a:gdLst/>
              <a:ahLst/>
              <a:cxnLst/>
              <a:rect l="l" t="t" r="r" b="b"/>
              <a:pathLst>
                <a:path w="8575" h="8196" extrusionOk="0">
                  <a:moveTo>
                    <a:pt x="6946" y="0"/>
                  </a:moveTo>
                  <a:cubicBezTo>
                    <a:pt x="6945" y="1"/>
                    <a:pt x="6957" y="11"/>
                    <a:pt x="6980" y="31"/>
                  </a:cubicBezTo>
                  <a:cubicBezTo>
                    <a:pt x="7007" y="53"/>
                    <a:pt x="7042" y="81"/>
                    <a:pt x="7085" y="116"/>
                  </a:cubicBezTo>
                  <a:cubicBezTo>
                    <a:pt x="7132" y="152"/>
                    <a:pt x="7190" y="197"/>
                    <a:pt x="7254" y="256"/>
                  </a:cubicBezTo>
                  <a:cubicBezTo>
                    <a:pt x="7320" y="313"/>
                    <a:pt x="7396" y="376"/>
                    <a:pt x="7475" y="456"/>
                  </a:cubicBezTo>
                  <a:cubicBezTo>
                    <a:pt x="7639" y="609"/>
                    <a:pt x="7828" y="810"/>
                    <a:pt x="8017" y="1065"/>
                  </a:cubicBezTo>
                  <a:cubicBezTo>
                    <a:pt x="8197" y="1318"/>
                    <a:pt x="8394" y="1624"/>
                    <a:pt x="8512" y="1994"/>
                  </a:cubicBezTo>
                  <a:lnTo>
                    <a:pt x="8512" y="1994"/>
                  </a:lnTo>
                  <a:cubicBezTo>
                    <a:pt x="7635" y="2743"/>
                    <a:pt x="6507" y="3708"/>
                    <a:pt x="5265" y="4769"/>
                  </a:cubicBezTo>
                  <a:lnTo>
                    <a:pt x="5231" y="4798"/>
                  </a:lnTo>
                  <a:lnTo>
                    <a:pt x="5267" y="4825"/>
                  </a:lnTo>
                  <a:cubicBezTo>
                    <a:pt x="5418" y="4939"/>
                    <a:pt x="5579" y="5059"/>
                    <a:pt x="5740" y="5180"/>
                  </a:cubicBezTo>
                  <a:cubicBezTo>
                    <a:pt x="5904" y="5303"/>
                    <a:pt x="6066" y="5425"/>
                    <a:pt x="6220" y="5540"/>
                  </a:cubicBezTo>
                  <a:lnTo>
                    <a:pt x="6220" y="5540"/>
                  </a:lnTo>
                  <a:cubicBezTo>
                    <a:pt x="4483" y="6276"/>
                    <a:pt x="2935" y="6932"/>
                    <a:pt x="1813" y="7407"/>
                  </a:cubicBezTo>
                  <a:cubicBezTo>
                    <a:pt x="1252" y="7647"/>
                    <a:pt x="800" y="7842"/>
                    <a:pt x="482" y="7978"/>
                  </a:cubicBezTo>
                  <a:cubicBezTo>
                    <a:pt x="330" y="8045"/>
                    <a:pt x="211" y="8098"/>
                    <a:pt x="124" y="8136"/>
                  </a:cubicBezTo>
                  <a:cubicBezTo>
                    <a:pt x="87" y="8153"/>
                    <a:pt x="56" y="8167"/>
                    <a:pt x="32" y="8179"/>
                  </a:cubicBezTo>
                  <a:cubicBezTo>
                    <a:pt x="11" y="8188"/>
                    <a:pt x="0" y="8194"/>
                    <a:pt x="1" y="8195"/>
                  </a:cubicBezTo>
                  <a:cubicBezTo>
                    <a:pt x="1" y="8195"/>
                    <a:pt x="1" y="8195"/>
                    <a:pt x="2" y="8195"/>
                  </a:cubicBezTo>
                  <a:cubicBezTo>
                    <a:pt x="4" y="8195"/>
                    <a:pt x="15" y="8192"/>
                    <a:pt x="34" y="8185"/>
                  </a:cubicBezTo>
                  <a:cubicBezTo>
                    <a:pt x="60" y="8175"/>
                    <a:pt x="90" y="8163"/>
                    <a:pt x="130" y="8148"/>
                  </a:cubicBezTo>
                  <a:cubicBezTo>
                    <a:pt x="217" y="8113"/>
                    <a:pt x="338" y="8064"/>
                    <a:pt x="493" y="8002"/>
                  </a:cubicBezTo>
                  <a:cubicBezTo>
                    <a:pt x="812" y="7870"/>
                    <a:pt x="1268" y="7684"/>
                    <a:pt x="1831" y="7451"/>
                  </a:cubicBezTo>
                  <a:cubicBezTo>
                    <a:pt x="2968" y="6976"/>
                    <a:pt x="4540" y="6319"/>
                    <a:pt x="6304" y="5582"/>
                  </a:cubicBezTo>
                  <a:lnTo>
                    <a:pt x="6362" y="5558"/>
                  </a:lnTo>
                  <a:lnTo>
                    <a:pt x="6312" y="5521"/>
                  </a:lnTo>
                  <a:cubicBezTo>
                    <a:pt x="6144" y="5394"/>
                    <a:pt x="5965" y="5260"/>
                    <a:pt x="5784" y="5124"/>
                  </a:cubicBezTo>
                  <a:cubicBezTo>
                    <a:pt x="5634" y="5011"/>
                    <a:pt x="5486" y="4899"/>
                    <a:pt x="5345" y="4794"/>
                  </a:cubicBezTo>
                  <a:lnTo>
                    <a:pt x="5345" y="4794"/>
                  </a:lnTo>
                  <a:cubicBezTo>
                    <a:pt x="6576" y="3734"/>
                    <a:pt x="7694" y="2771"/>
                    <a:pt x="8561" y="2023"/>
                  </a:cubicBezTo>
                  <a:lnTo>
                    <a:pt x="8575" y="2012"/>
                  </a:lnTo>
                  <a:lnTo>
                    <a:pt x="8569" y="1996"/>
                  </a:lnTo>
                  <a:cubicBezTo>
                    <a:pt x="8444" y="1606"/>
                    <a:pt x="8240" y="1298"/>
                    <a:pt x="8052" y="1040"/>
                  </a:cubicBezTo>
                  <a:cubicBezTo>
                    <a:pt x="7857" y="784"/>
                    <a:pt x="7664" y="585"/>
                    <a:pt x="7496" y="434"/>
                  </a:cubicBezTo>
                  <a:cubicBezTo>
                    <a:pt x="7161" y="130"/>
                    <a:pt x="6946" y="0"/>
                    <a:pt x="6946" y="0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01" name="Google Shape;535;p59">
              <a:extLst>
                <a:ext uri="{FF2B5EF4-FFF2-40B4-BE49-F238E27FC236}">
                  <a16:creationId xmlns:a16="http://schemas.microsoft.com/office/drawing/2014/main" id="{DF66CDEF-2818-90B6-248C-50BF95FE7F67}"/>
                </a:ext>
              </a:extLst>
            </p:cNvPr>
            <p:cNvSpPr/>
            <p:nvPr/>
          </p:nvSpPr>
          <p:spPr>
            <a:xfrm>
              <a:off x="2165871" y="790047"/>
              <a:ext cx="26625" cy="19425"/>
            </a:xfrm>
            <a:custGeom>
              <a:avLst/>
              <a:gdLst/>
              <a:ahLst/>
              <a:cxnLst/>
              <a:rect l="l" t="t" r="r" b="b"/>
              <a:pathLst>
                <a:path w="1065" h="777" extrusionOk="0">
                  <a:moveTo>
                    <a:pt x="71" y="1"/>
                  </a:moveTo>
                  <a:cubicBezTo>
                    <a:pt x="45" y="1"/>
                    <a:pt x="29" y="7"/>
                    <a:pt x="24" y="18"/>
                  </a:cubicBezTo>
                  <a:cubicBezTo>
                    <a:pt x="1" y="74"/>
                    <a:pt x="234" y="223"/>
                    <a:pt x="498" y="426"/>
                  </a:cubicBezTo>
                  <a:cubicBezTo>
                    <a:pt x="741" y="608"/>
                    <a:pt x="934" y="776"/>
                    <a:pt x="1002" y="776"/>
                  </a:cubicBezTo>
                  <a:cubicBezTo>
                    <a:pt x="1009" y="776"/>
                    <a:pt x="1014" y="775"/>
                    <a:pt x="1019" y="771"/>
                  </a:cubicBezTo>
                  <a:cubicBezTo>
                    <a:pt x="1065" y="736"/>
                    <a:pt x="918" y="474"/>
                    <a:pt x="628" y="254"/>
                  </a:cubicBezTo>
                  <a:cubicBezTo>
                    <a:pt x="400" y="81"/>
                    <a:pt x="169" y="1"/>
                    <a:pt x="71" y="1"/>
                  </a:cubicBezTo>
                  <a:close/>
                </a:path>
              </a:pathLst>
            </a:custGeom>
            <a:solidFill>
              <a:srgbClr val="3B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02" name="Google Shape;536;p59">
              <a:extLst>
                <a:ext uri="{FF2B5EF4-FFF2-40B4-BE49-F238E27FC236}">
                  <a16:creationId xmlns:a16="http://schemas.microsoft.com/office/drawing/2014/main" id="{B5CD0D34-2DCB-B8CD-3333-C08306B18A1A}"/>
                </a:ext>
              </a:extLst>
            </p:cNvPr>
            <p:cNvSpPr/>
            <p:nvPr/>
          </p:nvSpPr>
          <p:spPr>
            <a:xfrm>
              <a:off x="2298575" y="1208250"/>
              <a:ext cx="86925" cy="56925"/>
            </a:xfrm>
            <a:custGeom>
              <a:avLst/>
              <a:gdLst/>
              <a:ahLst/>
              <a:cxnLst/>
              <a:rect l="l" t="t" r="r" b="b"/>
              <a:pathLst>
                <a:path w="3477" h="2277" extrusionOk="0">
                  <a:moveTo>
                    <a:pt x="2754" y="0"/>
                  </a:moveTo>
                  <a:cubicBezTo>
                    <a:pt x="2479" y="0"/>
                    <a:pt x="2191" y="88"/>
                    <a:pt x="1940" y="206"/>
                  </a:cubicBezTo>
                  <a:cubicBezTo>
                    <a:pt x="1058" y="618"/>
                    <a:pt x="368" y="1375"/>
                    <a:pt x="0" y="2276"/>
                  </a:cubicBezTo>
                  <a:lnTo>
                    <a:pt x="138" y="2051"/>
                  </a:lnTo>
                  <a:cubicBezTo>
                    <a:pt x="849" y="1186"/>
                    <a:pt x="1968" y="739"/>
                    <a:pt x="3088" y="703"/>
                  </a:cubicBezTo>
                  <a:cubicBezTo>
                    <a:pt x="3248" y="698"/>
                    <a:pt x="3432" y="574"/>
                    <a:pt x="3458" y="415"/>
                  </a:cubicBezTo>
                  <a:cubicBezTo>
                    <a:pt x="3476" y="308"/>
                    <a:pt x="3391" y="212"/>
                    <a:pt x="3301" y="153"/>
                  </a:cubicBezTo>
                  <a:cubicBezTo>
                    <a:pt x="3136" y="44"/>
                    <a:pt x="2948" y="0"/>
                    <a:pt x="27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431285" y="319138"/>
            <a:ext cx="498653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Cryptocurrency Analysis Tools</a:t>
            </a:r>
            <a:endParaRPr dirty="0"/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8141215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000" dirty="0"/>
              <a:t>Cryptocurrency Analysis Tools are essential for mitigating the challenge of encryption and data protection in digital forensics.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Tracing Blockchain Transactions: Analyze transactions on blockchain networks to identify flow of funds and associated wallet addresses.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Identifying Suspects and Wallets: Link cryptocurrency wallets to individuals involved in criminal activities.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Analyzing Transaction Patterns: Gain insights into transaction behaviour, timing, and relationships for detecting suspicious activities.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Uncovering Hidden Wallets: Employ clustering algorithms and heuristic analysis to reveal hidden or obfuscated wallets.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000" dirty="0"/>
              <a:t>Examples of Tools: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 err="1"/>
              <a:t>Chainalysis</a:t>
            </a:r>
            <a:r>
              <a:rPr lang="en-GB" sz="1000" dirty="0"/>
              <a:t>: Transaction monitoring and investigation services.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 err="1"/>
              <a:t>CipherTrace</a:t>
            </a:r>
            <a:r>
              <a:rPr lang="en-GB" sz="1000" dirty="0"/>
              <a:t>: Cryptocurrency intelligence platform for tracking illicit funds.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Elliptic: Advanced analytics tool for identifying illicit activities.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FF764C-B840-ED7B-D084-BED628BB52AA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3810982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530345" y="433438"/>
            <a:ext cx="665531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Limitations ( </a:t>
            </a:r>
            <a:r>
              <a:rPr lang="en-GB" sz="1800" dirty="0"/>
              <a:t>Cryptocurrency Analysis Tools </a:t>
            </a:r>
            <a:r>
              <a:rPr lang="en-GB" dirty="0"/>
              <a:t>) </a:t>
            </a:r>
            <a:endParaRPr dirty="0"/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8339335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100" dirty="0"/>
              <a:t>Limitations of Cryptocurrency Analysis Tools in mitigating encryption and data protection challenges: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Anonymity Features: Tools may struggle to link transactions to specific individuals due to cryptocurrency's built-in anonymity features.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Pseudonymous Nature: Transactions are associated with addresses rather than personal information, making it difficult to directly connect transactions to individuals.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Privacy Coins and Mixing Services: Privacy-focused cryptocurrencies and mixing services obscure transaction trails, hindering the tracing of funds.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Limited Metadata: Cryptocurrency transactions provide limited contextual information, making it harder to gather additional details about parties involved or transaction purpose.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Cross-Border Transactions: Cryptocurrencies facilitate cross-border transactions outside traditional financial institutions, posing challenges due to jurisdictional differences and regulatory complexities.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Technical Expertise: Effective analysis requires deep knowledge of blockchain technologies, cryptography, and specific analysis tools.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Rapid Technological Advancements: The evolving cryptocurrency landscape demands continuous adaptation of analysis tools to keep up with new cryptocurrencies and privacy-enhancing techniques.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endParaRPr lang="en-GB" sz="1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3937E7-59F9-773B-F420-219F532814A6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1083509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431285" y="319138"/>
            <a:ext cx="315011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Memory Forensics Tools </a:t>
            </a:r>
            <a:endParaRPr dirty="0"/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8141215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000" dirty="0"/>
              <a:t>Memory Forensics Tools are essential for mitigating the challenge of encryption and data protection in digital forensics. 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Capture Volatile Data: Extract encryption keys, passwords, and hidden information from a computer's RAM.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Recover Deleted or Hidden Data: Uncover hidden or deleted encrypted files, communications, or processes.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Identify Encryption Algorithms and Protocols: Determine encryption techniques used by suspects for decryption purposes.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00" dirty="0"/>
              <a:t>Uncover Encryption Keys: Extract encryption keys from memory to access encrypted files or communications.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000" dirty="0"/>
              <a:t>Examples of Tools:</a:t>
            </a:r>
          </a:p>
          <a:p>
            <a:pPr marL="628650" lvl="1" indent="-171450" algn="just">
              <a:lnSpc>
                <a:spcPct val="100000"/>
              </a:lnSpc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90" dirty="0">
                <a:latin typeface="Roboto Mono" panose="00000009000000000000" pitchFamily="49" charset="0"/>
                <a:ea typeface="Roboto Mono" panose="00000009000000000000" pitchFamily="49" charset="0"/>
              </a:rPr>
              <a:t>Volatility: Open-source framework for memory forensics with various plugins.</a:t>
            </a:r>
          </a:p>
          <a:p>
            <a:pPr marL="628650" lvl="1" indent="-171450" algn="just">
              <a:lnSpc>
                <a:spcPct val="100000"/>
              </a:lnSpc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90" dirty="0" err="1">
                <a:latin typeface="Roboto Mono" panose="00000009000000000000" pitchFamily="49" charset="0"/>
                <a:ea typeface="Roboto Mono" panose="00000009000000000000" pitchFamily="49" charset="0"/>
              </a:rPr>
              <a:t>Rekall</a:t>
            </a:r>
            <a:r>
              <a:rPr lang="en-GB" sz="990" dirty="0">
                <a:latin typeface="Roboto Mono" panose="00000009000000000000" pitchFamily="49" charset="0"/>
                <a:ea typeface="Roboto Mono" panose="00000009000000000000" pitchFamily="49" charset="0"/>
              </a:rPr>
              <a:t>: Open-source tool for acquiring and </a:t>
            </a:r>
            <a:r>
              <a:rPr lang="en-GB" sz="990" dirty="0" err="1">
                <a:latin typeface="Roboto Mono" panose="00000009000000000000" pitchFamily="49" charset="0"/>
                <a:ea typeface="Roboto Mono" panose="00000009000000000000" pitchFamily="49" charset="0"/>
              </a:rPr>
              <a:t>analyzing</a:t>
            </a:r>
            <a:r>
              <a:rPr lang="en-GB" sz="990" dirty="0">
                <a:latin typeface="Roboto Mono" panose="00000009000000000000" pitchFamily="49" charset="0"/>
                <a:ea typeface="Roboto Mono" panose="00000009000000000000" pitchFamily="49" charset="0"/>
              </a:rPr>
              <a:t> volatile data.</a:t>
            </a:r>
          </a:p>
          <a:p>
            <a:pPr marL="628650" lvl="1" indent="-171450" algn="just">
              <a:lnSpc>
                <a:spcPct val="100000"/>
              </a:lnSpc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990" dirty="0">
                <a:latin typeface="Roboto Mono" panose="00000009000000000000" pitchFamily="49" charset="0"/>
                <a:ea typeface="Roboto Mono" panose="00000009000000000000" pitchFamily="49" charset="0"/>
              </a:rPr>
              <a:t>Redline: Commercial tool combining memory and disk forensics capabilities.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DFFF2E-F373-F3F8-1FF8-CDF17BA1B2E8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2177911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530345" y="433438"/>
            <a:ext cx="665531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Limitations ( </a:t>
            </a:r>
            <a:r>
              <a:rPr lang="en-GB" sz="1800" dirty="0"/>
              <a:t>Memory Forensics Tools</a:t>
            </a:r>
            <a:r>
              <a:rPr lang="en-GB" sz="2000" dirty="0"/>
              <a:t> </a:t>
            </a:r>
            <a:r>
              <a:rPr lang="en-GB" sz="1300" dirty="0"/>
              <a:t> </a:t>
            </a:r>
            <a:r>
              <a:rPr lang="en-GB" dirty="0"/>
              <a:t>) </a:t>
            </a:r>
            <a:endParaRPr dirty="0"/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6" y="1149400"/>
            <a:ext cx="8013154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100" dirty="0"/>
              <a:t>Limitations of Memory Forensics Tools in mitigating encryption and data protection challenges: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Recovery of Encryption Keys: Tools may not always recover encryption keys from volatile memory.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Volatility of Data: Data stored in memory can be easily lost or overwritten, making analysis challenging.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Protected Memory Areas: Tools may have difficulty accessing data in protected memory regions, hindering analysis.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Encountering Encryption During Analysis: Tools may come across encrypted data or processes during analysis, complicating decryption.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Time and Complexity of Decryption: Decrypting strong encryption in memory can be time-consuming and technically complex.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Privacy and Legal Constraints: Accessing encrypted data may raise privacy and legal concerns, requiring compliance with legal frameworks.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A111AA-2B89-3F7A-B98E-4D3BA9B70BBF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1730054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431285" y="319138"/>
            <a:ext cx="498653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Network Forensic Tools </a:t>
            </a:r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8141215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000" dirty="0"/>
              <a:t>Network Forensic Tools are essential for mitigating the challenge of encryption and data protection in digital forensics.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</a:pPr>
            <a:endParaRPr lang="en-GB" sz="1000" dirty="0"/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Capture Network Traffic: Analyze encrypted communication channels and identify potential evidence.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Decrypt Encrypted Traffic: Access and analyze the content of encrypted messages or files.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Identify Encrypted Protocols: Detect and identify the types of encryption used.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Analyze Communication Patterns: Examine network traffic patterns and metadata to uncover correlations with suspects.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</a:pPr>
            <a:endParaRPr lang="en-GB" sz="1000" dirty="0"/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Examples of Tools:</a:t>
            </a:r>
          </a:p>
          <a:p>
            <a:pPr marL="457200" lvl="1" indent="0" algn="just">
              <a:lnSpc>
                <a:spcPct val="100000"/>
              </a:lnSpc>
              <a:spcAft>
                <a:spcPts val="1200"/>
              </a:spcAft>
              <a:buSzPts val="1018"/>
            </a:pPr>
            <a:r>
              <a:rPr lang="en-GB" sz="990" dirty="0">
                <a:latin typeface="Roboto Mono" panose="00000009000000000000" pitchFamily="49" charset="0"/>
                <a:ea typeface="Roboto Mono" panose="00000009000000000000" pitchFamily="49" charset="0"/>
              </a:rPr>
              <a:t>Wireshark: Open-source network analysis tool for capturing and </a:t>
            </a:r>
            <a:r>
              <a:rPr lang="en-GB" sz="990" dirty="0" err="1">
                <a:latin typeface="Roboto Mono" panose="00000009000000000000" pitchFamily="49" charset="0"/>
                <a:ea typeface="Roboto Mono" panose="00000009000000000000" pitchFamily="49" charset="0"/>
              </a:rPr>
              <a:t>analyzing</a:t>
            </a:r>
            <a:r>
              <a:rPr lang="en-GB" sz="990" dirty="0">
                <a:latin typeface="Roboto Mono" panose="00000009000000000000" pitchFamily="49" charset="0"/>
                <a:ea typeface="Roboto Mono" panose="00000009000000000000" pitchFamily="49" charset="0"/>
              </a:rPr>
              <a:t> network packets.</a:t>
            </a:r>
          </a:p>
          <a:p>
            <a:pPr marL="457200" lvl="1" indent="0" algn="just">
              <a:lnSpc>
                <a:spcPct val="100000"/>
              </a:lnSpc>
              <a:spcAft>
                <a:spcPts val="1200"/>
              </a:spcAft>
              <a:buSzPts val="1018"/>
            </a:pPr>
            <a:r>
              <a:rPr lang="en-GB" sz="990" dirty="0" err="1">
                <a:latin typeface="Roboto Mono" panose="00000009000000000000" pitchFamily="49" charset="0"/>
                <a:ea typeface="Roboto Mono" panose="00000009000000000000" pitchFamily="49" charset="0"/>
              </a:rPr>
              <a:t>tcpdump</a:t>
            </a:r>
            <a:r>
              <a:rPr lang="en-GB" sz="990" dirty="0">
                <a:latin typeface="Roboto Mono" panose="00000009000000000000" pitchFamily="49" charset="0"/>
                <a:ea typeface="Roboto Mono" panose="00000009000000000000" pitchFamily="49" charset="0"/>
              </a:rPr>
              <a:t>: Command-line network sniffer tool for capturing and displaying network traffic.</a:t>
            </a:r>
          </a:p>
          <a:p>
            <a:pPr marL="457200" lvl="1" indent="0" algn="just">
              <a:lnSpc>
                <a:spcPct val="100000"/>
              </a:lnSpc>
              <a:spcAft>
                <a:spcPts val="1200"/>
              </a:spcAft>
              <a:buSzPts val="1018"/>
            </a:pPr>
            <a:r>
              <a:rPr lang="en-GB" sz="990" dirty="0" err="1">
                <a:latin typeface="Roboto Mono" panose="00000009000000000000" pitchFamily="49" charset="0"/>
                <a:ea typeface="Roboto Mono" panose="00000009000000000000" pitchFamily="49" charset="0"/>
              </a:rPr>
              <a:t>NetworkMiner</a:t>
            </a:r>
            <a:r>
              <a:rPr lang="en-GB" sz="990" dirty="0">
                <a:latin typeface="Roboto Mono" panose="00000009000000000000" pitchFamily="49" charset="0"/>
                <a:ea typeface="Roboto Mono" panose="00000009000000000000" pitchFamily="49" charset="0"/>
              </a:rPr>
              <a:t>: Tool for capturing and parsing network packets, extracting files and metadata.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E50623-C97A-F456-AAE1-64EBEAF69261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1226823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530345" y="433438"/>
            <a:ext cx="665531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Limitations ( </a:t>
            </a:r>
            <a:r>
              <a:rPr lang="en-GB" sz="1800" dirty="0"/>
              <a:t>Network Forensic Tools</a:t>
            </a:r>
            <a:r>
              <a:rPr lang="en-GB" dirty="0"/>
              <a:t> </a:t>
            </a:r>
            <a:r>
              <a:rPr lang="en-GB" sz="1800" dirty="0"/>
              <a:t> </a:t>
            </a:r>
            <a:r>
              <a:rPr lang="en-GB" dirty="0"/>
              <a:t>) </a:t>
            </a:r>
            <a:endParaRPr dirty="0"/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8339335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100" dirty="0"/>
              <a:t>Limitations of Network Forensic Tools in mitigating encryption and data protection challenges: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</a:pPr>
            <a:endParaRPr lang="en-GB" sz="1100" dirty="0"/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Strong Encryption: Tools may struggle to decrypt communication with strong encryption, making it difficult to access encrypted content.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Key Management: Challenges in obtaining necessary encryption keys, hindering decryption of encrypted traffic.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Encrypted Communication Channels: Tools cannot access encryption implemented on client devices, limiting their effectiveness.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Limited Visibility: Tools can only capture observable network traffic, missing encrypted data from alternative methods.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Resource Intensive: Processing and </a:t>
            </a:r>
            <a:r>
              <a:rPr lang="en-GB" sz="1100" dirty="0" err="1"/>
              <a:t>analyzing</a:t>
            </a:r>
            <a:r>
              <a:rPr lang="en-GB" sz="1100" dirty="0"/>
              <a:t> large volumes of encrypted traffic require significant computational resources.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Legal and Ethical Considerations: Adherence to legal frameworks and ethical considerations is crucial when decrypting encrypted communication.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FE0762-0C51-40BF-E9B3-51672E329909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2474910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50"/>
          <p:cNvSpPr txBox="1">
            <a:spLocks noGrp="1"/>
          </p:cNvSpPr>
          <p:nvPr>
            <p:ph type="title"/>
          </p:nvPr>
        </p:nvSpPr>
        <p:spPr>
          <a:xfrm>
            <a:off x="-2029000" y="357374"/>
            <a:ext cx="77175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DEVELOPMENTS</a:t>
            </a:r>
            <a:endParaRPr dirty="0"/>
          </a:p>
        </p:txBody>
      </p:sp>
      <p:sp>
        <p:nvSpPr>
          <p:cNvPr id="1565" name="Google Shape;1565;p50"/>
          <p:cNvSpPr txBox="1">
            <a:spLocks noGrp="1"/>
          </p:cNvSpPr>
          <p:nvPr>
            <p:ph type="subTitle" idx="1"/>
          </p:nvPr>
        </p:nvSpPr>
        <p:spPr>
          <a:xfrm>
            <a:off x="908874" y="1562594"/>
            <a:ext cx="2570560" cy="10762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/>
              <a:t>Advancements in Cryptanalysis</a:t>
            </a:r>
            <a:endParaRPr sz="1600" dirty="0"/>
          </a:p>
        </p:txBody>
      </p:sp>
      <p:sp>
        <p:nvSpPr>
          <p:cNvPr id="1567" name="Google Shape;1567;p50"/>
          <p:cNvSpPr txBox="1">
            <a:spLocks noGrp="1"/>
          </p:cNvSpPr>
          <p:nvPr>
            <p:ph type="subTitle" idx="3"/>
          </p:nvPr>
        </p:nvSpPr>
        <p:spPr>
          <a:xfrm>
            <a:off x="856203" y="3273453"/>
            <a:ext cx="1947094" cy="700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/>
              <a:t>Machine Learning and AI</a:t>
            </a:r>
            <a:endParaRPr sz="1600" dirty="0"/>
          </a:p>
        </p:txBody>
      </p:sp>
      <p:sp>
        <p:nvSpPr>
          <p:cNvPr id="1569" name="Google Shape;1569;p50"/>
          <p:cNvSpPr txBox="1">
            <a:spLocks noGrp="1"/>
          </p:cNvSpPr>
          <p:nvPr>
            <p:ph type="subTitle" idx="5"/>
          </p:nvPr>
        </p:nvSpPr>
        <p:spPr>
          <a:xfrm>
            <a:off x="6568145" y="1557619"/>
            <a:ext cx="18186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/>
              <a:t>Collaboration and Information Sharing</a:t>
            </a:r>
            <a:endParaRPr sz="1600" dirty="0"/>
          </a:p>
        </p:txBody>
      </p:sp>
      <p:cxnSp>
        <p:nvCxnSpPr>
          <p:cNvPr id="1573" name="Google Shape;1573;p50"/>
          <p:cNvCxnSpPr/>
          <p:nvPr/>
        </p:nvCxnSpPr>
        <p:spPr>
          <a:xfrm flipH="1">
            <a:off x="2727475" y="3156475"/>
            <a:ext cx="770700" cy="39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574" name="Google Shape;1574;p50"/>
          <p:cNvCxnSpPr/>
          <p:nvPr/>
        </p:nvCxnSpPr>
        <p:spPr>
          <a:xfrm>
            <a:off x="5688500" y="3156475"/>
            <a:ext cx="770700" cy="39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575" name="Google Shape;1575;p50"/>
          <p:cNvCxnSpPr/>
          <p:nvPr/>
        </p:nvCxnSpPr>
        <p:spPr>
          <a:xfrm rot="10800000" flipH="1">
            <a:off x="5688500" y="1876925"/>
            <a:ext cx="770700" cy="39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576" name="Google Shape;1576;p50"/>
          <p:cNvCxnSpPr/>
          <p:nvPr/>
        </p:nvCxnSpPr>
        <p:spPr>
          <a:xfrm rot="10800000">
            <a:off x="2727475" y="1876925"/>
            <a:ext cx="770700" cy="39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diamond" w="med" len="med"/>
            <a:tailEnd type="none" w="med" len="med"/>
          </a:ln>
        </p:spPr>
      </p:cxnSp>
      <p:grpSp>
        <p:nvGrpSpPr>
          <p:cNvPr id="1577" name="Google Shape;1577;p50"/>
          <p:cNvGrpSpPr/>
          <p:nvPr/>
        </p:nvGrpSpPr>
        <p:grpSpPr>
          <a:xfrm>
            <a:off x="3850125" y="1876925"/>
            <a:ext cx="1486416" cy="1833448"/>
            <a:chOff x="3850125" y="1876925"/>
            <a:chExt cx="1486416" cy="1833448"/>
          </a:xfrm>
        </p:grpSpPr>
        <p:sp>
          <p:nvSpPr>
            <p:cNvPr id="1578" name="Google Shape;1578;p50"/>
            <p:cNvSpPr/>
            <p:nvPr/>
          </p:nvSpPr>
          <p:spPr>
            <a:xfrm>
              <a:off x="4257109" y="1876925"/>
              <a:ext cx="773570" cy="447545"/>
            </a:xfrm>
            <a:custGeom>
              <a:avLst/>
              <a:gdLst/>
              <a:ahLst/>
              <a:cxnLst/>
              <a:rect l="l" t="t" r="r" b="b"/>
              <a:pathLst>
                <a:path w="20937" h="12113" extrusionOk="0">
                  <a:moveTo>
                    <a:pt x="5316" y="0"/>
                  </a:moveTo>
                  <a:lnTo>
                    <a:pt x="1" y="3105"/>
                  </a:lnTo>
                  <a:lnTo>
                    <a:pt x="7812" y="7608"/>
                  </a:lnTo>
                  <a:lnTo>
                    <a:pt x="15602" y="12112"/>
                  </a:lnTo>
                  <a:lnTo>
                    <a:pt x="20937" y="9029"/>
                  </a:lnTo>
                  <a:lnTo>
                    <a:pt x="13127" y="4504"/>
                  </a:lnTo>
                  <a:lnTo>
                    <a:pt x="5316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0"/>
            <p:cNvSpPr/>
            <p:nvPr/>
          </p:nvSpPr>
          <p:spPr>
            <a:xfrm>
              <a:off x="4833575" y="2210492"/>
              <a:ext cx="484234" cy="552439"/>
            </a:xfrm>
            <a:custGeom>
              <a:avLst/>
              <a:gdLst/>
              <a:ahLst/>
              <a:cxnLst/>
              <a:rect l="l" t="t" r="r" b="b"/>
              <a:pathLst>
                <a:path w="13106" h="14952" extrusionOk="0">
                  <a:moveTo>
                    <a:pt x="5335" y="1"/>
                  </a:moveTo>
                  <a:lnTo>
                    <a:pt x="0" y="3084"/>
                  </a:lnTo>
                  <a:cubicBezTo>
                    <a:pt x="3347" y="11686"/>
                    <a:pt x="7547" y="14789"/>
                    <a:pt x="7769" y="14951"/>
                  </a:cubicBezTo>
                  <a:lnTo>
                    <a:pt x="13106" y="11868"/>
                  </a:lnTo>
                  <a:cubicBezTo>
                    <a:pt x="12882" y="11705"/>
                    <a:pt x="8683" y="8602"/>
                    <a:pt x="5335" y="1"/>
                  </a:cubicBezTo>
                  <a:close/>
                </a:path>
              </a:pathLst>
            </a:custGeom>
            <a:solidFill>
              <a:srgbClr val="0D38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0"/>
            <p:cNvSpPr/>
            <p:nvPr/>
          </p:nvSpPr>
          <p:spPr>
            <a:xfrm>
              <a:off x="4833575" y="2210492"/>
              <a:ext cx="484234" cy="552439"/>
            </a:xfrm>
            <a:custGeom>
              <a:avLst/>
              <a:gdLst/>
              <a:ahLst/>
              <a:cxnLst/>
              <a:rect l="l" t="t" r="r" b="b"/>
              <a:pathLst>
                <a:path w="13106" h="14952" extrusionOk="0">
                  <a:moveTo>
                    <a:pt x="5335" y="1"/>
                  </a:moveTo>
                  <a:lnTo>
                    <a:pt x="0" y="3084"/>
                  </a:lnTo>
                  <a:lnTo>
                    <a:pt x="0" y="3104"/>
                  </a:lnTo>
                  <a:cubicBezTo>
                    <a:pt x="141" y="3409"/>
                    <a:pt x="263" y="3733"/>
                    <a:pt x="385" y="4037"/>
                  </a:cubicBezTo>
                  <a:cubicBezTo>
                    <a:pt x="507" y="4321"/>
                    <a:pt x="628" y="4626"/>
                    <a:pt x="771" y="4910"/>
                  </a:cubicBezTo>
                  <a:cubicBezTo>
                    <a:pt x="893" y="5194"/>
                    <a:pt x="1015" y="5478"/>
                    <a:pt x="1136" y="5741"/>
                  </a:cubicBezTo>
                  <a:cubicBezTo>
                    <a:pt x="1278" y="6025"/>
                    <a:pt x="1399" y="6309"/>
                    <a:pt x="1542" y="6574"/>
                  </a:cubicBezTo>
                  <a:cubicBezTo>
                    <a:pt x="1704" y="6877"/>
                    <a:pt x="1846" y="7182"/>
                    <a:pt x="2008" y="7486"/>
                  </a:cubicBezTo>
                  <a:cubicBezTo>
                    <a:pt x="2232" y="7913"/>
                    <a:pt x="2475" y="8318"/>
                    <a:pt x="2698" y="8703"/>
                  </a:cubicBezTo>
                  <a:cubicBezTo>
                    <a:pt x="3063" y="9333"/>
                    <a:pt x="3428" y="9920"/>
                    <a:pt x="3774" y="10448"/>
                  </a:cubicBezTo>
                  <a:cubicBezTo>
                    <a:pt x="4017" y="10793"/>
                    <a:pt x="4261" y="11118"/>
                    <a:pt x="4483" y="11421"/>
                  </a:cubicBezTo>
                  <a:cubicBezTo>
                    <a:pt x="4645" y="11645"/>
                    <a:pt x="4788" y="11848"/>
                    <a:pt x="4950" y="12030"/>
                  </a:cubicBezTo>
                  <a:cubicBezTo>
                    <a:pt x="5092" y="12213"/>
                    <a:pt x="5213" y="12376"/>
                    <a:pt x="5356" y="12538"/>
                  </a:cubicBezTo>
                  <a:cubicBezTo>
                    <a:pt x="5478" y="12700"/>
                    <a:pt x="5619" y="12863"/>
                    <a:pt x="5741" y="12984"/>
                  </a:cubicBezTo>
                  <a:cubicBezTo>
                    <a:pt x="5862" y="13147"/>
                    <a:pt x="5984" y="13268"/>
                    <a:pt x="6106" y="13409"/>
                  </a:cubicBezTo>
                  <a:cubicBezTo>
                    <a:pt x="6228" y="13552"/>
                    <a:pt x="6349" y="13674"/>
                    <a:pt x="6471" y="13796"/>
                  </a:cubicBezTo>
                  <a:cubicBezTo>
                    <a:pt x="6593" y="13917"/>
                    <a:pt x="6714" y="14018"/>
                    <a:pt x="6817" y="14140"/>
                  </a:cubicBezTo>
                  <a:cubicBezTo>
                    <a:pt x="6938" y="14242"/>
                    <a:pt x="7039" y="14343"/>
                    <a:pt x="7141" y="14424"/>
                  </a:cubicBezTo>
                  <a:cubicBezTo>
                    <a:pt x="7242" y="14526"/>
                    <a:pt x="7344" y="14607"/>
                    <a:pt x="7425" y="14667"/>
                  </a:cubicBezTo>
                  <a:cubicBezTo>
                    <a:pt x="7506" y="14748"/>
                    <a:pt x="7588" y="14810"/>
                    <a:pt x="7648" y="14851"/>
                  </a:cubicBezTo>
                  <a:cubicBezTo>
                    <a:pt x="7709" y="14911"/>
                    <a:pt x="7750" y="14951"/>
                    <a:pt x="7769" y="14951"/>
                  </a:cubicBezTo>
                  <a:lnTo>
                    <a:pt x="13106" y="11868"/>
                  </a:lnTo>
                  <a:cubicBezTo>
                    <a:pt x="13085" y="11848"/>
                    <a:pt x="13044" y="11808"/>
                    <a:pt x="12963" y="11746"/>
                  </a:cubicBezTo>
                  <a:cubicBezTo>
                    <a:pt x="12903" y="11705"/>
                    <a:pt x="12841" y="11645"/>
                    <a:pt x="12741" y="11584"/>
                  </a:cubicBezTo>
                  <a:cubicBezTo>
                    <a:pt x="12659" y="11502"/>
                    <a:pt x="12578" y="11421"/>
                    <a:pt x="12476" y="11340"/>
                  </a:cubicBezTo>
                  <a:cubicBezTo>
                    <a:pt x="12375" y="11240"/>
                    <a:pt x="12254" y="11158"/>
                    <a:pt x="12151" y="11037"/>
                  </a:cubicBezTo>
                  <a:cubicBezTo>
                    <a:pt x="12030" y="10934"/>
                    <a:pt x="11929" y="10813"/>
                    <a:pt x="11807" y="10691"/>
                  </a:cubicBezTo>
                  <a:cubicBezTo>
                    <a:pt x="11686" y="10569"/>
                    <a:pt x="11564" y="10448"/>
                    <a:pt x="11442" y="10306"/>
                  </a:cubicBezTo>
                  <a:cubicBezTo>
                    <a:pt x="11320" y="10185"/>
                    <a:pt x="11199" y="10042"/>
                    <a:pt x="11056" y="9901"/>
                  </a:cubicBezTo>
                  <a:cubicBezTo>
                    <a:pt x="10934" y="9758"/>
                    <a:pt x="10812" y="9617"/>
                    <a:pt x="10671" y="9454"/>
                  </a:cubicBezTo>
                  <a:cubicBezTo>
                    <a:pt x="10550" y="9292"/>
                    <a:pt x="10407" y="9130"/>
                    <a:pt x="10266" y="8946"/>
                  </a:cubicBezTo>
                  <a:cubicBezTo>
                    <a:pt x="10123" y="8743"/>
                    <a:pt x="9960" y="8541"/>
                    <a:pt x="9798" y="8338"/>
                  </a:cubicBezTo>
                  <a:cubicBezTo>
                    <a:pt x="9576" y="8034"/>
                    <a:pt x="9352" y="7689"/>
                    <a:pt x="9108" y="7344"/>
                  </a:cubicBezTo>
                  <a:cubicBezTo>
                    <a:pt x="8743" y="6817"/>
                    <a:pt x="8399" y="6249"/>
                    <a:pt x="8013" y="5619"/>
                  </a:cubicBezTo>
                  <a:cubicBezTo>
                    <a:pt x="7790" y="5235"/>
                    <a:pt x="7567" y="4829"/>
                    <a:pt x="7323" y="4383"/>
                  </a:cubicBezTo>
                  <a:cubicBezTo>
                    <a:pt x="7182" y="4099"/>
                    <a:pt x="7020" y="3793"/>
                    <a:pt x="6857" y="3469"/>
                  </a:cubicBezTo>
                  <a:cubicBezTo>
                    <a:pt x="6736" y="3206"/>
                    <a:pt x="6593" y="2941"/>
                    <a:pt x="6471" y="2657"/>
                  </a:cubicBezTo>
                  <a:cubicBezTo>
                    <a:pt x="6330" y="2373"/>
                    <a:pt x="6208" y="2089"/>
                    <a:pt x="6086" y="1805"/>
                  </a:cubicBezTo>
                  <a:cubicBezTo>
                    <a:pt x="5965" y="1521"/>
                    <a:pt x="5843" y="1237"/>
                    <a:pt x="5700" y="934"/>
                  </a:cubicBezTo>
                  <a:cubicBezTo>
                    <a:pt x="5578" y="629"/>
                    <a:pt x="5457" y="325"/>
                    <a:pt x="5335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0"/>
            <p:cNvSpPr/>
            <p:nvPr/>
          </p:nvSpPr>
          <p:spPr>
            <a:xfrm>
              <a:off x="3850125" y="1991612"/>
              <a:ext cx="1384423" cy="1718761"/>
            </a:xfrm>
            <a:custGeom>
              <a:avLst/>
              <a:gdLst/>
              <a:ahLst/>
              <a:cxnLst/>
              <a:rect l="l" t="t" r="r" b="b"/>
              <a:pathLst>
                <a:path w="37470" h="46519" extrusionOk="0">
                  <a:moveTo>
                    <a:pt x="11016" y="1"/>
                  </a:moveTo>
                  <a:cubicBezTo>
                    <a:pt x="9107" y="2664"/>
                    <a:pt x="6940" y="3266"/>
                    <a:pt x="5372" y="3266"/>
                  </a:cubicBezTo>
                  <a:cubicBezTo>
                    <a:pt x="4158" y="3266"/>
                    <a:pt x="3303" y="2905"/>
                    <a:pt x="3206" y="2860"/>
                  </a:cubicBezTo>
                  <a:lnTo>
                    <a:pt x="3206" y="2860"/>
                  </a:lnTo>
                  <a:cubicBezTo>
                    <a:pt x="1" y="20348"/>
                    <a:pt x="11381" y="37754"/>
                    <a:pt x="18705" y="46518"/>
                  </a:cubicBezTo>
                  <a:cubicBezTo>
                    <a:pt x="26049" y="46234"/>
                    <a:pt x="37470" y="41995"/>
                    <a:pt x="34386" y="20875"/>
                  </a:cubicBezTo>
                  <a:cubicBezTo>
                    <a:pt x="34164" y="20713"/>
                    <a:pt x="29964" y="17610"/>
                    <a:pt x="26617" y="9008"/>
                  </a:cubicBezTo>
                  <a:lnTo>
                    <a:pt x="18827" y="4504"/>
                  </a:lnTo>
                  <a:lnTo>
                    <a:pt x="110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0"/>
            <p:cNvSpPr/>
            <p:nvPr/>
          </p:nvSpPr>
          <p:spPr>
            <a:xfrm>
              <a:off x="3968581" y="1966857"/>
              <a:ext cx="390498" cy="145462"/>
            </a:xfrm>
            <a:custGeom>
              <a:avLst/>
              <a:gdLst/>
              <a:ahLst/>
              <a:cxnLst/>
              <a:rect l="l" t="t" r="r" b="b"/>
              <a:pathLst>
                <a:path w="10569" h="3937" extrusionOk="0">
                  <a:moveTo>
                    <a:pt x="10569" y="1"/>
                  </a:moveTo>
                  <a:cubicBezTo>
                    <a:pt x="10387" y="103"/>
                    <a:pt x="10204" y="184"/>
                    <a:pt x="10041" y="265"/>
                  </a:cubicBezTo>
                  <a:cubicBezTo>
                    <a:pt x="9981" y="306"/>
                    <a:pt x="9920" y="325"/>
                    <a:pt x="9860" y="346"/>
                  </a:cubicBezTo>
                  <a:cubicBezTo>
                    <a:pt x="9757" y="387"/>
                    <a:pt x="9636" y="447"/>
                    <a:pt x="9514" y="487"/>
                  </a:cubicBezTo>
                  <a:cubicBezTo>
                    <a:pt x="9413" y="508"/>
                    <a:pt x="9332" y="549"/>
                    <a:pt x="9230" y="569"/>
                  </a:cubicBezTo>
                  <a:cubicBezTo>
                    <a:pt x="9189" y="590"/>
                    <a:pt x="9129" y="609"/>
                    <a:pt x="9089" y="630"/>
                  </a:cubicBezTo>
                  <a:cubicBezTo>
                    <a:pt x="8946" y="671"/>
                    <a:pt x="8805" y="690"/>
                    <a:pt x="8662" y="731"/>
                  </a:cubicBezTo>
                  <a:lnTo>
                    <a:pt x="8642" y="731"/>
                  </a:lnTo>
                  <a:cubicBezTo>
                    <a:pt x="8459" y="771"/>
                    <a:pt x="8277" y="793"/>
                    <a:pt x="8074" y="812"/>
                  </a:cubicBezTo>
                  <a:lnTo>
                    <a:pt x="7932" y="812"/>
                  </a:lnTo>
                  <a:cubicBezTo>
                    <a:pt x="7810" y="833"/>
                    <a:pt x="7688" y="833"/>
                    <a:pt x="7587" y="833"/>
                  </a:cubicBezTo>
                  <a:lnTo>
                    <a:pt x="7019" y="833"/>
                  </a:lnTo>
                  <a:cubicBezTo>
                    <a:pt x="6898" y="812"/>
                    <a:pt x="6776" y="793"/>
                    <a:pt x="6654" y="793"/>
                  </a:cubicBezTo>
                  <a:cubicBezTo>
                    <a:pt x="6614" y="771"/>
                    <a:pt x="6593" y="771"/>
                    <a:pt x="6552" y="771"/>
                  </a:cubicBezTo>
                  <a:cubicBezTo>
                    <a:pt x="6471" y="752"/>
                    <a:pt x="6390" y="752"/>
                    <a:pt x="6309" y="731"/>
                  </a:cubicBezTo>
                  <a:cubicBezTo>
                    <a:pt x="6268" y="731"/>
                    <a:pt x="6227" y="711"/>
                    <a:pt x="6208" y="711"/>
                  </a:cubicBezTo>
                  <a:cubicBezTo>
                    <a:pt x="6127" y="690"/>
                    <a:pt x="6065" y="671"/>
                    <a:pt x="6025" y="671"/>
                  </a:cubicBezTo>
                  <a:cubicBezTo>
                    <a:pt x="5984" y="650"/>
                    <a:pt x="5943" y="650"/>
                    <a:pt x="5924" y="650"/>
                  </a:cubicBezTo>
                  <a:cubicBezTo>
                    <a:pt x="5862" y="630"/>
                    <a:pt x="5802" y="609"/>
                    <a:pt x="5762" y="590"/>
                  </a:cubicBezTo>
                  <a:cubicBezTo>
                    <a:pt x="5741" y="590"/>
                    <a:pt x="5700" y="590"/>
                    <a:pt x="5680" y="569"/>
                  </a:cubicBezTo>
                  <a:cubicBezTo>
                    <a:pt x="5619" y="549"/>
                    <a:pt x="5578" y="549"/>
                    <a:pt x="5538" y="528"/>
                  </a:cubicBezTo>
                  <a:cubicBezTo>
                    <a:pt x="5518" y="528"/>
                    <a:pt x="5518" y="508"/>
                    <a:pt x="5497" y="508"/>
                  </a:cubicBezTo>
                  <a:cubicBezTo>
                    <a:pt x="5437" y="487"/>
                    <a:pt x="5396" y="468"/>
                    <a:pt x="5356" y="468"/>
                  </a:cubicBezTo>
                  <a:lnTo>
                    <a:pt x="5335" y="447"/>
                  </a:lnTo>
                  <a:lnTo>
                    <a:pt x="5315" y="447"/>
                  </a:lnTo>
                  <a:lnTo>
                    <a:pt x="0" y="3530"/>
                  </a:lnTo>
                  <a:cubicBezTo>
                    <a:pt x="0" y="3552"/>
                    <a:pt x="20" y="3552"/>
                    <a:pt x="20" y="3552"/>
                  </a:cubicBezTo>
                  <a:lnTo>
                    <a:pt x="41" y="3552"/>
                  </a:lnTo>
                  <a:cubicBezTo>
                    <a:pt x="60" y="3571"/>
                    <a:pt x="101" y="3592"/>
                    <a:pt x="162" y="3612"/>
                  </a:cubicBezTo>
                  <a:lnTo>
                    <a:pt x="182" y="3612"/>
                  </a:lnTo>
                  <a:cubicBezTo>
                    <a:pt x="182" y="3612"/>
                    <a:pt x="203" y="3612"/>
                    <a:pt x="222" y="3633"/>
                  </a:cubicBezTo>
                  <a:cubicBezTo>
                    <a:pt x="263" y="3633"/>
                    <a:pt x="304" y="3652"/>
                    <a:pt x="365" y="3673"/>
                  </a:cubicBezTo>
                  <a:lnTo>
                    <a:pt x="385" y="3673"/>
                  </a:lnTo>
                  <a:cubicBezTo>
                    <a:pt x="406" y="3693"/>
                    <a:pt x="425" y="3693"/>
                    <a:pt x="425" y="3693"/>
                  </a:cubicBezTo>
                  <a:cubicBezTo>
                    <a:pt x="487" y="3714"/>
                    <a:pt x="528" y="3714"/>
                    <a:pt x="588" y="3733"/>
                  </a:cubicBezTo>
                  <a:cubicBezTo>
                    <a:pt x="609" y="3733"/>
                    <a:pt x="628" y="3754"/>
                    <a:pt x="649" y="3754"/>
                  </a:cubicBezTo>
                  <a:lnTo>
                    <a:pt x="690" y="3754"/>
                  </a:lnTo>
                  <a:cubicBezTo>
                    <a:pt x="750" y="3774"/>
                    <a:pt x="812" y="3795"/>
                    <a:pt x="872" y="3795"/>
                  </a:cubicBezTo>
                  <a:cubicBezTo>
                    <a:pt x="912" y="3814"/>
                    <a:pt x="933" y="3814"/>
                    <a:pt x="953" y="3814"/>
                  </a:cubicBezTo>
                  <a:lnTo>
                    <a:pt x="993" y="3814"/>
                  </a:lnTo>
                  <a:cubicBezTo>
                    <a:pt x="1075" y="3836"/>
                    <a:pt x="1136" y="3855"/>
                    <a:pt x="1237" y="3855"/>
                  </a:cubicBezTo>
                  <a:cubicBezTo>
                    <a:pt x="1258" y="3876"/>
                    <a:pt x="1277" y="3876"/>
                    <a:pt x="1318" y="3876"/>
                  </a:cubicBezTo>
                  <a:cubicBezTo>
                    <a:pt x="1440" y="3896"/>
                    <a:pt x="1561" y="3917"/>
                    <a:pt x="1704" y="3917"/>
                  </a:cubicBezTo>
                  <a:lnTo>
                    <a:pt x="1785" y="3917"/>
                  </a:lnTo>
                  <a:cubicBezTo>
                    <a:pt x="1886" y="3936"/>
                    <a:pt x="2008" y="3936"/>
                    <a:pt x="2129" y="3936"/>
                  </a:cubicBezTo>
                  <a:lnTo>
                    <a:pt x="2251" y="3936"/>
                  </a:lnTo>
                  <a:cubicBezTo>
                    <a:pt x="2373" y="3936"/>
                    <a:pt x="2495" y="3917"/>
                    <a:pt x="2597" y="3917"/>
                  </a:cubicBezTo>
                  <a:lnTo>
                    <a:pt x="2697" y="3917"/>
                  </a:lnTo>
                  <a:cubicBezTo>
                    <a:pt x="2719" y="3917"/>
                    <a:pt x="2738" y="3896"/>
                    <a:pt x="2759" y="3896"/>
                  </a:cubicBezTo>
                  <a:cubicBezTo>
                    <a:pt x="2941" y="3876"/>
                    <a:pt x="3124" y="3855"/>
                    <a:pt x="3327" y="3814"/>
                  </a:cubicBezTo>
                  <a:cubicBezTo>
                    <a:pt x="3468" y="3795"/>
                    <a:pt x="3611" y="3754"/>
                    <a:pt x="3752" y="3714"/>
                  </a:cubicBezTo>
                  <a:cubicBezTo>
                    <a:pt x="3814" y="3693"/>
                    <a:pt x="3855" y="3693"/>
                    <a:pt x="3915" y="3673"/>
                  </a:cubicBezTo>
                  <a:cubicBezTo>
                    <a:pt x="3976" y="3652"/>
                    <a:pt x="4058" y="3633"/>
                    <a:pt x="4139" y="3592"/>
                  </a:cubicBezTo>
                  <a:cubicBezTo>
                    <a:pt x="4158" y="3592"/>
                    <a:pt x="4179" y="3592"/>
                    <a:pt x="4199" y="3571"/>
                  </a:cubicBezTo>
                  <a:cubicBezTo>
                    <a:pt x="4320" y="3530"/>
                    <a:pt x="4423" y="3490"/>
                    <a:pt x="4544" y="3430"/>
                  </a:cubicBezTo>
                  <a:cubicBezTo>
                    <a:pt x="4604" y="3409"/>
                    <a:pt x="4666" y="3389"/>
                    <a:pt x="4707" y="3368"/>
                  </a:cubicBezTo>
                  <a:cubicBezTo>
                    <a:pt x="4888" y="3287"/>
                    <a:pt x="5072" y="3186"/>
                    <a:pt x="5234" y="3084"/>
                  </a:cubicBezTo>
                  <a:lnTo>
                    <a:pt x="10569" y="1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0"/>
            <p:cNvSpPr/>
            <p:nvPr/>
          </p:nvSpPr>
          <p:spPr>
            <a:xfrm>
              <a:off x="4850792" y="2648955"/>
              <a:ext cx="485749" cy="976744"/>
            </a:xfrm>
            <a:custGeom>
              <a:avLst/>
              <a:gdLst/>
              <a:ahLst/>
              <a:cxnLst/>
              <a:rect l="l" t="t" r="r" b="b"/>
              <a:pathLst>
                <a:path w="13147" h="26436" extrusionOk="0">
                  <a:moveTo>
                    <a:pt x="12640" y="1"/>
                  </a:moveTo>
                  <a:lnTo>
                    <a:pt x="7303" y="3084"/>
                  </a:lnTo>
                  <a:cubicBezTo>
                    <a:pt x="7365" y="3471"/>
                    <a:pt x="7425" y="3836"/>
                    <a:pt x="7466" y="4220"/>
                  </a:cubicBezTo>
                  <a:cubicBezTo>
                    <a:pt x="7527" y="4707"/>
                    <a:pt x="7568" y="5175"/>
                    <a:pt x="7628" y="5640"/>
                  </a:cubicBezTo>
                  <a:cubicBezTo>
                    <a:pt x="7628" y="5722"/>
                    <a:pt x="7628" y="5824"/>
                    <a:pt x="7649" y="5905"/>
                  </a:cubicBezTo>
                  <a:cubicBezTo>
                    <a:pt x="7669" y="6270"/>
                    <a:pt x="7709" y="6635"/>
                    <a:pt x="7730" y="7000"/>
                  </a:cubicBezTo>
                  <a:cubicBezTo>
                    <a:pt x="7750" y="7142"/>
                    <a:pt x="7750" y="7285"/>
                    <a:pt x="7750" y="7447"/>
                  </a:cubicBezTo>
                  <a:cubicBezTo>
                    <a:pt x="7771" y="7731"/>
                    <a:pt x="7790" y="8015"/>
                    <a:pt x="7790" y="8299"/>
                  </a:cubicBezTo>
                  <a:cubicBezTo>
                    <a:pt x="7811" y="8461"/>
                    <a:pt x="7811" y="8602"/>
                    <a:pt x="7811" y="8745"/>
                  </a:cubicBezTo>
                  <a:cubicBezTo>
                    <a:pt x="7811" y="9049"/>
                    <a:pt x="7831" y="9333"/>
                    <a:pt x="7831" y="9617"/>
                  </a:cubicBezTo>
                  <a:lnTo>
                    <a:pt x="7831" y="9982"/>
                  </a:lnTo>
                  <a:cubicBezTo>
                    <a:pt x="7831" y="10368"/>
                    <a:pt x="7811" y="10774"/>
                    <a:pt x="7790" y="11139"/>
                  </a:cubicBezTo>
                  <a:lnTo>
                    <a:pt x="7790" y="11280"/>
                  </a:lnTo>
                  <a:cubicBezTo>
                    <a:pt x="7771" y="11626"/>
                    <a:pt x="7750" y="11970"/>
                    <a:pt x="7730" y="12295"/>
                  </a:cubicBezTo>
                  <a:cubicBezTo>
                    <a:pt x="7709" y="12416"/>
                    <a:pt x="7709" y="12519"/>
                    <a:pt x="7690" y="12640"/>
                  </a:cubicBezTo>
                  <a:cubicBezTo>
                    <a:pt x="7669" y="12903"/>
                    <a:pt x="7649" y="13168"/>
                    <a:pt x="7609" y="13431"/>
                  </a:cubicBezTo>
                  <a:cubicBezTo>
                    <a:pt x="7609" y="13533"/>
                    <a:pt x="7587" y="13655"/>
                    <a:pt x="7568" y="13776"/>
                  </a:cubicBezTo>
                  <a:cubicBezTo>
                    <a:pt x="7527" y="14120"/>
                    <a:pt x="7466" y="14486"/>
                    <a:pt x="7425" y="14831"/>
                  </a:cubicBezTo>
                  <a:cubicBezTo>
                    <a:pt x="7406" y="14851"/>
                    <a:pt x="7406" y="14851"/>
                    <a:pt x="7406" y="14872"/>
                  </a:cubicBezTo>
                  <a:cubicBezTo>
                    <a:pt x="7344" y="15237"/>
                    <a:pt x="7263" y="15581"/>
                    <a:pt x="7203" y="15927"/>
                  </a:cubicBezTo>
                  <a:cubicBezTo>
                    <a:pt x="7182" y="16027"/>
                    <a:pt x="7162" y="16109"/>
                    <a:pt x="7141" y="16190"/>
                  </a:cubicBezTo>
                  <a:cubicBezTo>
                    <a:pt x="7040" y="16576"/>
                    <a:pt x="6938" y="16961"/>
                    <a:pt x="6838" y="17326"/>
                  </a:cubicBezTo>
                  <a:lnTo>
                    <a:pt x="6838" y="17347"/>
                  </a:lnTo>
                  <a:cubicBezTo>
                    <a:pt x="6716" y="17753"/>
                    <a:pt x="6573" y="18158"/>
                    <a:pt x="6432" y="18564"/>
                  </a:cubicBezTo>
                  <a:cubicBezTo>
                    <a:pt x="6411" y="18605"/>
                    <a:pt x="6391" y="18645"/>
                    <a:pt x="6391" y="18686"/>
                  </a:cubicBezTo>
                  <a:cubicBezTo>
                    <a:pt x="6208" y="19173"/>
                    <a:pt x="6026" y="19619"/>
                    <a:pt x="5802" y="20044"/>
                  </a:cubicBezTo>
                  <a:cubicBezTo>
                    <a:pt x="5802" y="20065"/>
                    <a:pt x="5802" y="20085"/>
                    <a:pt x="5783" y="20106"/>
                  </a:cubicBezTo>
                  <a:cubicBezTo>
                    <a:pt x="5661" y="20369"/>
                    <a:pt x="5518" y="20633"/>
                    <a:pt x="5377" y="20896"/>
                  </a:cubicBezTo>
                  <a:cubicBezTo>
                    <a:pt x="5336" y="20958"/>
                    <a:pt x="5296" y="21018"/>
                    <a:pt x="5275" y="21080"/>
                  </a:cubicBezTo>
                  <a:lnTo>
                    <a:pt x="4910" y="21688"/>
                  </a:lnTo>
                  <a:cubicBezTo>
                    <a:pt x="4869" y="21729"/>
                    <a:pt x="4849" y="21789"/>
                    <a:pt x="4809" y="21851"/>
                  </a:cubicBezTo>
                  <a:cubicBezTo>
                    <a:pt x="4666" y="22073"/>
                    <a:pt x="4504" y="22297"/>
                    <a:pt x="4341" y="22519"/>
                  </a:cubicBezTo>
                  <a:cubicBezTo>
                    <a:pt x="4322" y="22560"/>
                    <a:pt x="4281" y="22600"/>
                    <a:pt x="4241" y="22641"/>
                  </a:cubicBezTo>
                  <a:cubicBezTo>
                    <a:pt x="4119" y="22824"/>
                    <a:pt x="3976" y="22987"/>
                    <a:pt x="3855" y="23149"/>
                  </a:cubicBezTo>
                  <a:cubicBezTo>
                    <a:pt x="3795" y="23209"/>
                    <a:pt x="3754" y="23271"/>
                    <a:pt x="3713" y="23331"/>
                  </a:cubicBezTo>
                  <a:cubicBezTo>
                    <a:pt x="3551" y="23514"/>
                    <a:pt x="3389" y="23717"/>
                    <a:pt x="3205" y="23879"/>
                  </a:cubicBezTo>
                  <a:lnTo>
                    <a:pt x="3205" y="23899"/>
                  </a:lnTo>
                  <a:cubicBezTo>
                    <a:pt x="3024" y="24102"/>
                    <a:pt x="2840" y="24264"/>
                    <a:pt x="2658" y="24447"/>
                  </a:cubicBezTo>
                  <a:lnTo>
                    <a:pt x="2516" y="24588"/>
                  </a:lnTo>
                  <a:cubicBezTo>
                    <a:pt x="2353" y="24710"/>
                    <a:pt x="2212" y="24853"/>
                    <a:pt x="2069" y="24975"/>
                  </a:cubicBezTo>
                  <a:cubicBezTo>
                    <a:pt x="2029" y="25015"/>
                    <a:pt x="1988" y="25056"/>
                    <a:pt x="1928" y="25096"/>
                  </a:cubicBezTo>
                  <a:cubicBezTo>
                    <a:pt x="1745" y="25238"/>
                    <a:pt x="1563" y="25400"/>
                    <a:pt x="1360" y="25543"/>
                  </a:cubicBezTo>
                  <a:cubicBezTo>
                    <a:pt x="1320" y="25562"/>
                    <a:pt x="1279" y="25603"/>
                    <a:pt x="1238" y="25624"/>
                  </a:cubicBezTo>
                  <a:cubicBezTo>
                    <a:pt x="1076" y="25746"/>
                    <a:pt x="933" y="25846"/>
                    <a:pt x="771" y="25949"/>
                  </a:cubicBezTo>
                  <a:lnTo>
                    <a:pt x="589" y="26070"/>
                  </a:lnTo>
                  <a:cubicBezTo>
                    <a:pt x="406" y="26192"/>
                    <a:pt x="203" y="26314"/>
                    <a:pt x="0" y="26435"/>
                  </a:cubicBezTo>
                  <a:lnTo>
                    <a:pt x="5315" y="23352"/>
                  </a:lnTo>
                  <a:cubicBezTo>
                    <a:pt x="5518" y="23230"/>
                    <a:pt x="5721" y="23108"/>
                    <a:pt x="5924" y="22966"/>
                  </a:cubicBezTo>
                  <a:cubicBezTo>
                    <a:pt x="5986" y="22946"/>
                    <a:pt x="6026" y="22905"/>
                    <a:pt x="6086" y="22865"/>
                  </a:cubicBezTo>
                  <a:cubicBezTo>
                    <a:pt x="6248" y="22763"/>
                    <a:pt x="6411" y="22641"/>
                    <a:pt x="6554" y="22540"/>
                  </a:cubicBezTo>
                  <a:cubicBezTo>
                    <a:pt x="6614" y="22500"/>
                    <a:pt x="6654" y="22479"/>
                    <a:pt x="6695" y="22438"/>
                  </a:cubicBezTo>
                  <a:cubicBezTo>
                    <a:pt x="6878" y="22297"/>
                    <a:pt x="7081" y="22154"/>
                    <a:pt x="7263" y="21992"/>
                  </a:cubicBezTo>
                  <a:cubicBezTo>
                    <a:pt x="7303" y="21951"/>
                    <a:pt x="7344" y="21911"/>
                    <a:pt x="7385" y="21891"/>
                  </a:cubicBezTo>
                  <a:cubicBezTo>
                    <a:pt x="7527" y="21748"/>
                    <a:pt x="7690" y="21627"/>
                    <a:pt x="7831" y="21485"/>
                  </a:cubicBezTo>
                  <a:cubicBezTo>
                    <a:pt x="7871" y="21445"/>
                    <a:pt x="7933" y="21404"/>
                    <a:pt x="7974" y="21343"/>
                  </a:cubicBezTo>
                  <a:cubicBezTo>
                    <a:pt x="8155" y="21180"/>
                    <a:pt x="8339" y="20999"/>
                    <a:pt x="8521" y="20815"/>
                  </a:cubicBezTo>
                  <a:lnTo>
                    <a:pt x="8542" y="20796"/>
                  </a:lnTo>
                  <a:cubicBezTo>
                    <a:pt x="8704" y="20612"/>
                    <a:pt x="8866" y="20430"/>
                    <a:pt x="9029" y="20228"/>
                  </a:cubicBezTo>
                  <a:cubicBezTo>
                    <a:pt x="9089" y="20187"/>
                    <a:pt x="9129" y="20125"/>
                    <a:pt x="9170" y="20065"/>
                  </a:cubicBezTo>
                  <a:cubicBezTo>
                    <a:pt x="9313" y="19903"/>
                    <a:pt x="9434" y="19720"/>
                    <a:pt x="9576" y="19557"/>
                  </a:cubicBezTo>
                  <a:cubicBezTo>
                    <a:pt x="9597" y="19517"/>
                    <a:pt x="9637" y="19457"/>
                    <a:pt x="9678" y="19416"/>
                  </a:cubicBezTo>
                  <a:cubicBezTo>
                    <a:pt x="9840" y="19213"/>
                    <a:pt x="9981" y="18989"/>
                    <a:pt x="10124" y="18746"/>
                  </a:cubicBezTo>
                  <a:cubicBezTo>
                    <a:pt x="10144" y="18726"/>
                    <a:pt x="10165" y="18726"/>
                    <a:pt x="10165" y="18705"/>
                  </a:cubicBezTo>
                  <a:cubicBezTo>
                    <a:pt x="10184" y="18665"/>
                    <a:pt x="10205" y="18624"/>
                    <a:pt x="10246" y="18584"/>
                  </a:cubicBezTo>
                  <a:cubicBezTo>
                    <a:pt x="10346" y="18402"/>
                    <a:pt x="10468" y="18199"/>
                    <a:pt x="10590" y="17996"/>
                  </a:cubicBezTo>
                  <a:cubicBezTo>
                    <a:pt x="10630" y="17934"/>
                    <a:pt x="10671" y="17853"/>
                    <a:pt x="10712" y="17793"/>
                  </a:cubicBezTo>
                  <a:cubicBezTo>
                    <a:pt x="10833" y="17550"/>
                    <a:pt x="10976" y="17285"/>
                    <a:pt x="11117" y="17001"/>
                  </a:cubicBezTo>
                  <a:lnTo>
                    <a:pt x="11117" y="16982"/>
                  </a:lnTo>
                  <a:cubicBezTo>
                    <a:pt x="11117" y="16982"/>
                    <a:pt x="11138" y="16961"/>
                    <a:pt x="11138" y="16941"/>
                  </a:cubicBezTo>
                  <a:cubicBezTo>
                    <a:pt x="11341" y="16514"/>
                    <a:pt x="11523" y="16068"/>
                    <a:pt x="11706" y="15602"/>
                  </a:cubicBezTo>
                  <a:cubicBezTo>
                    <a:pt x="11706" y="15581"/>
                    <a:pt x="11726" y="15581"/>
                    <a:pt x="11726" y="15562"/>
                  </a:cubicBezTo>
                  <a:cubicBezTo>
                    <a:pt x="11726" y="15521"/>
                    <a:pt x="11747" y="15500"/>
                    <a:pt x="11747" y="15459"/>
                  </a:cubicBezTo>
                  <a:cubicBezTo>
                    <a:pt x="11909" y="15075"/>
                    <a:pt x="12031" y="14669"/>
                    <a:pt x="12153" y="14242"/>
                  </a:cubicBezTo>
                  <a:lnTo>
                    <a:pt x="12172" y="14242"/>
                  </a:lnTo>
                  <a:cubicBezTo>
                    <a:pt x="12275" y="13877"/>
                    <a:pt x="12375" y="13492"/>
                    <a:pt x="12456" y="13106"/>
                  </a:cubicBezTo>
                  <a:cubicBezTo>
                    <a:pt x="12477" y="13046"/>
                    <a:pt x="12477" y="13005"/>
                    <a:pt x="12497" y="12965"/>
                  </a:cubicBezTo>
                  <a:cubicBezTo>
                    <a:pt x="12497" y="12924"/>
                    <a:pt x="12518" y="12884"/>
                    <a:pt x="12518" y="12843"/>
                  </a:cubicBezTo>
                  <a:cubicBezTo>
                    <a:pt x="12599" y="12497"/>
                    <a:pt x="12680" y="12132"/>
                    <a:pt x="12740" y="11767"/>
                  </a:cubicBezTo>
                  <a:lnTo>
                    <a:pt x="12740" y="11727"/>
                  </a:lnTo>
                  <a:cubicBezTo>
                    <a:pt x="12802" y="11382"/>
                    <a:pt x="12843" y="11037"/>
                    <a:pt x="12903" y="10672"/>
                  </a:cubicBezTo>
                  <a:cubicBezTo>
                    <a:pt x="12903" y="10631"/>
                    <a:pt x="12903" y="10590"/>
                    <a:pt x="12924" y="10530"/>
                  </a:cubicBezTo>
                  <a:cubicBezTo>
                    <a:pt x="12924" y="10469"/>
                    <a:pt x="12924" y="10388"/>
                    <a:pt x="12943" y="10328"/>
                  </a:cubicBezTo>
                  <a:cubicBezTo>
                    <a:pt x="12964" y="10084"/>
                    <a:pt x="13005" y="9820"/>
                    <a:pt x="13024" y="9557"/>
                  </a:cubicBezTo>
                  <a:cubicBezTo>
                    <a:pt x="13024" y="9475"/>
                    <a:pt x="13045" y="9394"/>
                    <a:pt x="13045" y="9333"/>
                  </a:cubicBezTo>
                  <a:lnTo>
                    <a:pt x="13045" y="9191"/>
                  </a:lnTo>
                  <a:cubicBezTo>
                    <a:pt x="13086" y="8867"/>
                    <a:pt x="13105" y="8521"/>
                    <a:pt x="13105" y="8177"/>
                  </a:cubicBezTo>
                  <a:cubicBezTo>
                    <a:pt x="13127" y="8137"/>
                    <a:pt x="13127" y="8115"/>
                    <a:pt x="13127" y="8075"/>
                  </a:cubicBezTo>
                  <a:lnTo>
                    <a:pt x="13127" y="8055"/>
                  </a:lnTo>
                  <a:cubicBezTo>
                    <a:pt x="13146" y="7669"/>
                    <a:pt x="13146" y="7285"/>
                    <a:pt x="13146" y="6879"/>
                  </a:cubicBezTo>
                  <a:lnTo>
                    <a:pt x="13146" y="6798"/>
                  </a:lnTo>
                  <a:lnTo>
                    <a:pt x="13146" y="6533"/>
                  </a:lnTo>
                  <a:lnTo>
                    <a:pt x="13146" y="5662"/>
                  </a:lnTo>
                  <a:cubicBezTo>
                    <a:pt x="13127" y="5580"/>
                    <a:pt x="13127" y="5519"/>
                    <a:pt x="13127" y="5459"/>
                  </a:cubicBezTo>
                  <a:lnTo>
                    <a:pt x="13127" y="5215"/>
                  </a:lnTo>
                  <a:cubicBezTo>
                    <a:pt x="13105" y="4931"/>
                    <a:pt x="13105" y="4647"/>
                    <a:pt x="13086" y="4342"/>
                  </a:cubicBezTo>
                  <a:cubicBezTo>
                    <a:pt x="13086" y="4241"/>
                    <a:pt x="13065" y="4160"/>
                    <a:pt x="13065" y="4058"/>
                  </a:cubicBezTo>
                  <a:lnTo>
                    <a:pt x="13065" y="3896"/>
                  </a:lnTo>
                  <a:cubicBezTo>
                    <a:pt x="13024" y="3552"/>
                    <a:pt x="13005" y="3187"/>
                    <a:pt x="12964" y="2821"/>
                  </a:cubicBezTo>
                  <a:cubicBezTo>
                    <a:pt x="12964" y="2740"/>
                    <a:pt x="12964" y="2659"/>
                    <a:pt x="12943" y="2597"/>
                  </a:cubicBezTo>
                  <a:lnTo>
                    <a:pt x="12943" y="2557"/>
                  </a:lnTo>
                  <a:cubicBezTo>
                    <a:pt x="12903" y="2091"/>
                    <a:pt x="12843" y="1604"/>
                    <a:pt x="12781" y="1117"/>
                  </a:cubicBezTo>
                  <a:lnTo>
                    <a:pt x="12781" y="1015"/>
                  </a:lnTo>
                  <a:cubicBezTo>
                    <a:pt x="12740" y="690"/>
                    <a:pt x="12680" y="346"/>
                    <a:pt x="12640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0"/>
            <p:cNvSpPr/>
            <p:nvPr/>
          </p:nvSpPr>
          <p:spPr>
            <a:xfrm>
              <a:off x="4358347" y="2460261"/>
              <a:ext cx="369549" cy="713789"/>
            </a:xfrm>
            <a:custGeom>
              <a:avLst/>
              <a:gdLst/>
              <a:ahLst/>
              <a:cxnLst/>
              <a:rect l="l" t="t" r="r" b="b"/>
              <a:pathLst>
                <a:path w="10002" h="19319" extrusionOk="0">
                  <a:moveTo>
                    <a:pt x="3109" y="1150"/>
                  </a:moveTo>
                  <a:cubicBezTo>
                    <a:pt x="3395" y="1150"/>
                    <a:pt x="3717" y="1242"/>
                    <a:pt x="4058" y="1437"/>
                  </a:cubicBezTo>
                  <a:lnTo>
                    <a:pt x="6005" y="2573"/>
                  </a:lnTo>
                  <a:cubicBezTo>
                    <a:pt x="7182" y="3241"/>
                    <a:pt x="8135" y="4905"/>
                    <a:pt x="8135" y="6244"/>
                  </a:cubicBezTo>
                  <a:lnTo>
                    <a:pt x="8135" y="8943"/>
                  </a:lnTo>
                  <a:lnTo>
                    <a:pt x="1907" y="5372"/>
                  </a:lnTo>
                  <a:lnTo>
                    <a:pt x="1927" y="2654"/>
                  </a:lnTo>
                  <a:cubicBezTo>
                    <a:pt x="1927" y="1703"/>
                    <a:pt x="2408" y="1150"/>
                    <a:pt x="3109" y="1150"/>
                  </a:cubicBezTo>
                  <a:close/>
                  <a:moveTo>
                    <a:pt x="4434" y="9215"/>
                  </a:moveTo>
                  <a:cubicBezTo>
                    <a:pt x="4608" y="9215"/>
                    <a:pt x="4804" y="9271"/>
                    <a:pt x="5010" y="9389"/>
                  </a:cubicBezTo>
                  <a:cubicBezTo>
                    <a:pt x="5741" y="9814"/>
                    <a:pt x="6309" y="10809"/>
                    <a:pt x="6309" y="11640"/>
                  </a:cubicBezTo>
                  <a:cubicBezTo>
                    <a:pt x="6309" y="12236"/>
                    <a:pt x="6018" y="12576"/>
                    <a:pt x="5591" y="12576"/>
                  </a:cubicBezTo>
                  <a:cubicBezTo>
                    <a:pt x="5567" y="12576"/>
                    <a:pt x="5543" y="12575"/>
                    <a:pt x="5518" y="12573"/>
                  </a:cubicBezTo>
                  <a:lnTo>
                    <a:pt x="5518" y="14359"/>
                  </a:lnTo>
                  <a:cubicBezTo>
                    <a:pt x="5518" y="14586"/>
                    <a:pt x="5399" y="14714"/>
                    <a:pt x="5229" y="14714"/>
                  </a:cubicBezTo>
                  <a:cubicBezTo>
                    <a:pt x="5157" y="14714"/>
                    <a:pt x="5076" y="14691"/>
                    <a:pt x="4991" y="14643"/>
                  </a:cubicBezTo>
                  <a:cubicBezTo>
                    <a:pt x="4726" y="14480"/>
                    <a:pt x="4483" y="14096"/>
                    <a:pt x="4483" y="13771"/>
                  </a:cubicBezTo>
                  <a:lnTo>
                    <a:pt x="4504" y="11986"/>
                  </a:lnTo>
                  <a:cubicBezTo>
                    <a:pt x="4037" y="11478"/>
                    <a:pt x="3712" y="10769"/>
                    <a:pt x="3712" y="10139"/>
                  </a:cubicBezTo>
                  <a:cubicBezTo>
                    <a:pt x="3712" y="9549"/>
                    <a:pt x="4008" y="9215"/>
                    <a:pt x="4434" y="9215"/>
                  </a:cubicBezTo>
                  <a:close/>
                  <a:moveTo>
                    <a:pt x="2698" y="1"/>
                  </a:moveTo>
                  <a:cubicBezTo>
                    <a:pt x="1713" y="1"/>
                    <a:pt x="1034" y="785"/>
                    <a:pt x="1034" y="2146"/>
                  </a:cubicBezTo>
                  <a:lnTo>
                    <a:pt x="1015" y="4845"/>
                  </a:lnTo>
                  <a:lnTo>
                    <a:pt x="20" y="4277"/>
                  </a:lnTo>
                  <a:lnTo>
                    <a:pt x="20" y="10017"/>
                  </a:lnTo>
                  <a:cubicBezTo>
                    <a:pt x="0" y="13182"/>
                    <a:pt x="2232" y="17036"/>
                    <a:pt x="4991" y="18640"/>
                  </a:cubicBezTo>
                  <a:cubicBezTo>
                    <a:pt x="5794" y="19100"/>
                    <a:pt x="6552" y="19318"/>
                    <a:pt x="7224" y="19318"/>
                  </a:cubicBezTo>
                  <a:cubicBezTo>
                    <a:pt x="8861" y="19318"/>
                    <a:pt x="9987" y="18023"/>
                    <a:pt x="10001" y="15779"/>
                  </a:cubicBezTo>
                  <a:lnTo>
                    <a:pt x="10001" y="10038"/>
                  </a:lnTo>
                  <a:lnTo>
                    <a:pt x="9027" y="9470"/>
                  </a:lnTo>
                  <a:lnTo>
                    <a:pt x="9027" y="6752"/>
                  </a:lnTo>
                  <a:cubicBezTo>
                    <a:pt x="9027" y="4845"/>
                    <a:pt x="7688" y="2511"/>
                    <a:pt x="6005" y="1537"/>
                  </a:cubicBezTo>
                  <a:lnTo>
                    <a:pt x="4058" y="422"/>
                  </a:lnTo>
                  <a:cubicBezTo>
                    <a:pt x="3569" y="136"/>
                    <a:pt x="3107" y="1"/>
                    <a:pt x="26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" name="Google Shape;1575;p50">
            <a:extLst>
              <a:ext uri="{FF2B5EF4-FFF2-40B4-BE49-F238E27FC236}">
                <a16:creationId xmlns:a16="http://schemas.microsoft.com/office/drawing/2014/main" id="{7156D27D-6E92-BC72-4E63-7441350B6AC3}"/>
              </a:ext>
            </a:extLst>
          </p:cNvPr>
          <p:cNvCxnSpPr>
            <a:cxnSpLocks/>
          </p:cNvCxnSpPr>
          <p:nvPr/>
        </p:nvCxnSpPr>
        <p:spPr>
          <a:xfrm>
            <a:off x="5688500" y="2718479"/>
            <a:ext cx="770700" cy="5532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5" name="Google Shape;1575;p50">
            <a:extLst>
              <a:ext uri="{FF2B5EF4-FFF2-40B4-BE49-F238E27FC236}">
                <a16:creationId xmlns:a16="http://schemas.microsoft.com/office/drawing/2014/main" id="{2BA625F8-01CB-77D8-EA07-228C64DAC54D}"/>
              </a:ext>
            </a:extLst>
          </p:cNvPr>
          <p:cNvCxnSpPr>
            <a:cxnSpLocks/>
          </p:cNvCxnSpPr>
          <p:nvPr/>
        </p:nvCxnSpPr>
        <p:spPr>
          <a:xfrm flipH="1">
            <a:off x="2788382" y="2706782"/>
            <a:ext cx="709784" cy="0"/>
          </a:xfrm>
          <a:prstGeom prst="straightConnector1">
            <a:avLst/>
          </a:prstGeom>
          <a:noFill/>
          <a:ln w="19050" cap="flat" cmpd="sng">
            <a:solidFill>
              <a:srgbClr val="27DEBF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11" name="Google Shape;1567;p50">
            <a:extLst>
              <a:ext uri="{FF2B5EF4-FFF2-40B4-BE49-F238E27FC236}">
                <a16:creationId xmlns:a16="http://schemas.microsoft.com/office/drawing/2014/main" id="{8127E7B4-AC68-D23B-9708-39CF64B8C61E}"/>
              </a:ext>
            </a:extLst>
          </p:cNvPr>
          <p:cNvSpPr txBox="1">
            <a:spLocks/>
          </p:cNvSpPr>
          <p:nvPr/>
        </p:nvSpPr>
        <p:spPr>
          <a:xfrm>
            <a:off x="723900" y="2536241"/>
            <a:ext cx="1919006" cy="60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 sz="1800" b="0" i="0" u="none" strike="noStrike" cap="none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GB" sz="1600" dirty="0"/>
              <a:t>Quantum Computing</a:t>
            </a:r>
          </a:p>
        </p:txBody>
      </p:sp>
      <p:sp>
        <p:nvSpPr>
          <p:cNvPr id="20" name="Google Shape;1569;p50">
            <a:extLst>
              <a:ext uri="{FF2B5EF4-FFF2-40B4-BE49-F238E27FC236}">
                <a16:creationId xmlns:a16="http://schemas.microsoft.com/office/drawing/2014/main" id="{6915B7A5-13E5-F9A2-6375-F0BEB32E3789}"/>
              </a:ext>
            </a:extLst>
          </p:cNvPr>
          <p:cNvSpPr txBox="1">
            <a:spLocks/>
          </p:cNvSpPr>
          <p:nvPr/>
        </p:nvSpPr>
        <p:spPr>
          <a:xfrm>
            <a:off x="6568145" y="2429432"/>
            <a:ext cx="18186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 sz="1800" b="0" i="0" u="none" strike="noStrike" cap="none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r">
              <a:spcAft>
                <a:spcPts val="1200"/>
              </a:spcAft>
            </a:pPr>
            <a:r>
              <a:rPr lang="en-GB" sz="1600" dirty="0"/>
              <a:t>Legal Frameworks and Cooperation</a:t>
            </a:r>
          </a:p>
        </p:txBody>
      </p:sp>
      <p:sp>
        <p:nvSpPr>
          <p:cNvPr id="21" name="Google Shape;1569;p50">
            <a:extLst>
              <a:ext uri="{FF2B5EF4-FFF2-40B4-BE49-F238E27FC236}">
                <a16:creationId xmlns:a16="http://schemas.microsoft.com/office/drawing/2014/main" id="{D4926A6A-48A3-ED5B-09DE-7C796E80603E}"/>
              </a:ext>
            </a:extLst>
          </p:cNvPr>
          <p:cNvSpPr txBox="1">
            <a:spLocks/>
          </p:cNvSpPr>
          <p:nvPr/>
        </p:nvSpPr>
        <p:spPr>
          <a:xfrm>
            <a:off x="6568145" y="3301245"/>
            <a:ext cx="18186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chivo Black"/>
              <a:buNone/>
              <a:defRPr sz="1800" b="0" i="0" u="none" strike="noStrike" cap="none">
                <a:solidFill>
                  <a:srgbClr val="27DEBF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r">
              <a:spcAft>
                <a:spcPts val="1200"/>
              </a:spcAft>
            </a:pPr>
            <a:r>
              <a:rPr lang="en-GB" sz="1600" dirty="0"/>
              <a:t>Blockchain Analysis Techniques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F353EE-A420-432D-D07E-90241907EAB8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2" name="Google Shape;1772;p52"/>
          <p:cNvGrpSpPr/>
          <p:nvPr/>
        </p:nvGrpSpPr>
        <p:grpSpPr>
          <a:xfrm>
            <a:off x="6377940" y="1592580"/>
            <a:ext cx="2328577" cy="2382579"/>
            <a:chOff x="1403125" y="238125"/>
            <a:chExt cx="4812550" cy="5237275"/>
          </a:xfrm>
        </p:grpSpPr>
        <p:sp>
          <p:nvSpPr>
            <p:cNvPr id="1773" name="Google Shape;1773;p52"/>
            <p:cNvSpPr/>
            <p:nvPr/>
          </p:nvSpPr>
          <p:spPr>
            <a:xfrm>
              <a:off x="2647150" y="238375"/>
              <a:ext cx="1520075" cy="4226950"/>
            </a:xfrm>
            <a:custGeom>
              <a:avLst/>
              <a:gdLst/>
              <a:ahLst/>
              <a:cxnLst/>
              <a:rect l="l" t="t" r="r" b="b"/>
              <a:pathLst>
                <a:path w="60803" h="169078" extrusionOk="0">
                  <a:moveTo>
                    <a:pt x="56349" y="1"/>
                  </a:moveTo>
                  <a:cubicBezTo>
                    <a:pt x="55695" y="1"/>
                    <a:pt x="55025" y="147"/>
                    <a:pt x="54378" y="464"/>
                  </a:cubicBezTo>
                  <a:lnTo>
                    <a:pt x="2487" y="26099"/>
                  </a:lnTo>
                  <a:cubicBezTo>
                    <a:pt x="948" y="26840"/>
                    <a:pt x="1" y="28379"/>
                    <a:pt x="1" y="30096"/>
                  </a:cubicBezTo>
                  <a:lnTo>
                    <a:pt x="1" y="164635"/>
                  </a:lnTo>
                  <a:cubicBezTo>
                    <a:pt x="1" y="167199"/>
                    <a:pt x="2107" y="169077"/>
                    <a:pt x="4439" y="169077"/>
                  </a:cubicBezTo>
                  <a:cubicBezTo>
                    <a:pt x="5096" y="169077"/>
                    <a:pt x="5772" y="168928"/>
                    <a:pt x="6423" y="168602"/>
                  </a:cubicBezTo>
                  <a:lnTo>
                    <a:pt x="58316" y="142967"/>
                  </a:lnTo>
                  <a:cubicBezTo>
                    <a:pt x="59856" y="142228"/>
                    <a:pt x="60803" y="140689"/>
                    <a:pt x="60803" y="139000"/>
                  </a:cubicBezTo>
                  <a:lnTo>
                    <a:pt x="60803" y="4461"/>
                  </a:lnTo>
                  <a:cubicBezTo>
                    <a:pt x="60803" y="1870"/>
                    <a:pt x="58687" y="1"/>
                    <a:pt x="56349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2"/>
            <p:cNvSpPr/>
            <p:nvPr/>
          </p:nvSpPr>
          <p:spPr>
            <a:xfrm>
              <a:off x="2699675" y="238125"/>
              <a:ext cx="1568925" cy="4261950"/>
            </a:xfrm>
            <a:custGeom>
              <a:avLst/>
              <a:gdLst/>
              <a:ahLst/>
              <a:cxnLst/>
              <a:rect l="l" t="t" r="r" b="b"/>
              <a:pathLst>
                <a:path w="62757" h="170478" extrusionOk="0">
                  <a:moveTo>
                    <a:pt x="54527" y="0"/>
                  </a:moveTo>
                  <a:lnTo>
                    <a:pt x="1511" y="29159"/>
                  </a:lnTo>
                  <a:lnTo>
                    <a:pt x="0" y="168406"/>
                  </a:lnTo>
                  <a:lnTo>
                    <a:pt x="6276" y="170478"/>
                  </a:lnTo>
                  <a:lnTo>
                    <a:pt x="62756" y="2664"/>
                  </a:lnTo>
                  <a:lnTo>
                    <a:pt x="54527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2"/>
            <p:cNvSpPr/>
            <p:nvPr/>
          </p:nvSpPr>
          <p:spPr>
            <a:xfrm>
              <a:off x="2805525" y="290650"/>
              <a:ext cx="1520075" cy="4226900"/>
            </a:xfrm>
            <a:custGeom>
              <a:avLst/>
              <a:gdLst/>
              <a:ahLst/>
              <a:cxnLst/>
              <a:rect l="l" t="t" r="r" b="b"/>
              <a:pathLst>
                <a:path w="60803" h="169076" extrusionOk="0">
                  <a:moveTo>
                    <a:pt x="56363" y="0"/>
                  </a:moveTo>
                  <a:cubicBezTo>
                    <a:pt x="55705" y="0"/>
                    <a:pt x="55029" y="150"/>
                    <a:pt x="54378" y="476"/>
                  </a:cubicBezTo>
                  <a:lnTo>
                    <a:pt x="2487" y="26111"/>
                  </a:lnTo>
                  <a:cubicBezTo>
                    <a:pt x="948" y="26850"/>
                    <a:pt x="1" y="28389"/>
                    <a:pt x="1" y="30077"/>
                  </a:cubicBezTo>
                  <a:lnTo>
                    <a:pt x="1" y="164616"/>
                  </a:lnTo>
                  <a:cubicBezTo>
                    <a:pt x="1" y="167208"/>
                    <a:pt x="2116" y="169076"/>
                    <a:pt x="4454" y="169076"/>
                  </a:cubicBezTo>
                  <a:cubicBezTo>
                    <a:pt x="5106" y="169076"/>
                    <a:pt x="5777" y="168930"/>
                    <a:pt x="6423" y="168614"/>
                  </a:cubicBezTo>
                  <a:lnTo>
                    <a:pt x="58316" y="142979"/>
                  </a:lnTo>
                  <a:cubicBezTo>
                    <a:pt x="59855" y="142237"/>
                    <a:pt x="60803" y="140698"/>
                    <a:pt x="60803" y="138981"/>
                  </a:cubicBezTo>
                  <a:lnTo>
                    <a:pt x="60803" y="4442"/>
                  </a:lnTo>
                  <a:cubicBezTo>
                    <a:pt x="60803" y="1878"/>
                    <a:pt x="58695" y="0"/>
                    <a:pt x="56363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2889125" y="374275"/>
              <a:ext cx="1352825" cy="4059925"/>
            </a:xfrm>
            <a:custGeom>
              <a:avLst/>
              <a:gdLst/>
              <a:ahLst/>
              <a:cxnLst/>
              <a:rect l="l" t="t" r="r" b="b"/>
              <a:pathLst>
                <a:path w="54113" h="162397" extrusionOk="0">
                  <a:moveTo>
                    <a:pt x="53018" y="1"/>
                  </a:moveTo>
                  <a:cubicBezTo>
                    <a:pt x="52841" y="1"/>
                    <a:pt x="52692" y="32"/>
                    <a:pt x="52545" y="119"/>
                  </a:cubicBezTo>
                  <a:lnTo>
                    <a:pt x="623" y="25754"/>
                  </a:lnTo>
                  <a:cubicBezTo>
                    <a:pt x="237" y="25932"/>
                    <a:pt x="0" y="26318"/>
                    <a:pt x="0" y="26732"/>
                  </a:cubicBezTo>
                  <a:lnTo>
                    <a:pt x="0" y="161271"/>
                  </a:lnTo>
                  <a:cubicBezTo>
                    <a:pt x="0" y="162041"/>
                    <a:pt x="652" y="162396"/>
                    <a:pt x="1097" y="162396"/>
                  </a:cubicBezTo>
                  <a:cubicBezTo>
                    <a:pt x="1274" y="162396"/>
                    <a:pt x="1421" y="162337"/>
                    <a:pt x="1599" y="162278"/>
                  </a:cubicBezTo>
                  <a:lnTo>
                    <a:pt x="53492" y="136643"/>
                  </a:lnTo>
                  <a:cubicBezTo>
                    <a:pt x="53876" y="136437"/>
                    <a:pt x="54112" y="136081"/>
                    <a:pt x="54112" y="135636"/>
                  </a:cubicBezTo>
                  <a:lnTo>
                    <a:pt x="54112" y="1097"/>
                  </a:lnTo>
                  <a:cubicBezTo>
                    <a:pt x="54112" y="356"/>
                    <a:pt x="53461" y="1"/>
                    <a:pt x="530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2"/>
            <p:cNvSpPr/>
            <p:nvPr/>
          </p:nvSpPr>
          <p:spPr>
            <a:xfrm>
              <a:off x="2889125" y="785750"/>
              <a:ext cx="1352825" cy="3320625"/>
            </a:xfrm>
            <a:custGeom>
              <a:avLst/>
              <a:gdLst/>
              <a:ahLst/>
              <a:cxnLst/>
              <a:rect l="l" t="t" r="r" b="b"/>
              <a:pathLst>
                <a:path w="54113" h="132825" extrusionOk="0">
                  <a:moveTo>
                    <a:pt x="53018" y="0"/>
                  </a:moveTo>
                  <a:cubicBezTo>
                    <a:pt x="52841" y="0"/>
                    <a:pt x="52692" y="31"/>
                    <a:pt x="52545" y="119"/>
                  </a:cubicBezTo>
                  <a:lnTo>
                    <a:pt x="623" y="25754"/>
                  </a:lnTo>
                  <a:cubicBezTo>
                    <a:pt x="237" y="25932"/>
                    <a:pt x="0" y="26318"/>
                    <a:pt x="0" y="26732"/>
                  </a:cubicBezTo>
                  <a:lnTo>
                    <a:pt x="0" y="131728"/>
                  </a:lnTo>
                  <a:cubicBezTo>
                    <a:pt x="0" y="132470"/>
                    <a:pt x="652" y="132825"/>
                    <a:pt x="1097" y="132825"/>
                  </a:cubicBezTo>
                  <a:cubicBezTo>
                    <a:pt x="1274" y="132825"/>
                    <a:pt x="1421" y="132794"/>
                    <a:pt x="1599" y="132706"/>
                  </a:cubicBezTo>
                  <a:lnTo>
                    <a:pt x="53492" y="107071"/>
                  </a:lnTo>
                  <a:cubicBezTo>
                    <a:pt x="53876" y="106894"/>
                    <a:pt x="54112" y="106508"/>
                    <a:pt x="54112" y="106093"/>
                  </a:cubicBezTo>
                  <a:lnTo>
                    <a:pt x="54112" y="1097"/>
                  </a:lnTo>
                  <a:cubicBezTo>
                    <a:pt x="54112" y="356"/>
                    <a:pt x="53461" y="0"/>
                    <a:pt x="5301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2"/>
            <p:cNvSpPr/>
            <p:nvPr/>
          </p:nvSpPr>
          <p:spPr>
            <a:xfrm>
              <a:off x="3032700" y="1152100"/>
              <a:ext cx="1066450" cy="1571875"/>
            </a:xfrm>
            <a:custGeom>
              <a:avLst/>
              <a:gdLst/>
              <a:ahLst/>
              <a:cxnLst/>
              <a:rect l="l" t="t" r="r" b="b"/>
              <a:pathLst>
                <a:path w="42658" h="62875" extrusionOk="0">
                  <a:moveTo>
                    <a:pt x="41383" y="829"/>
                  </a:moveTo>
                  <a:cubicBezTo>
                    <a:pt x="41473" y="829"/>
                    <a:pt x="41829" y="917"/>
                    <a:pt x="41829" y="1272"/>
                  </a:cubicBezTo>
                  <a:lnTo>
                    <a:pt x="41829" y="41767"/>
                  </a:lnTo>
                  <a:cubicBezTo>
                    <a:pt x="41829" y="41945"/>
                    <a:pt x="41710" y="42094"/>
                    <a:pt x="41561" y="42182"/>
                  </a:cubicBezTo>
                  <a:lnTo>
                    <a:pt x="1452" y="61987"/>
                  </a:lnTo>
                  <a:cubicBezTo>
                    <a:pt x="1362" y="62015"/>
                    <a:pt x="1303" y="62046"/>
                    <a:pt x="1243" y="62046"/>
                  </a:cubicBezTo>
                  <a:cubicBezTo>
                    <a:pt x="1156" y="62046"/>
                    <a:pt x="829" y="61956"/>
                    <a:pt x="829" y="61601"/>
                  </a:cubicBezTo>
                  <a:lnTo>
                    <a:pt x="829" y="21077"/>
                  </a:lnTo>
                  <a:cubicBezTo>
                    <a:pt x="829" y="20928"/>
                    <a:pt x="919" y="20781"/>
                    <a:pt x="1066" y="20691"/>
                  </a:cubicBezTo>
                  <a:lnTo>
                    <a:pt x="41177" y="888"/>
                  </a:lnTo>
                  <a:cubicBezTo>
                    <a:pt x="41265" y="858"/>
                    <a:pt x="41324" y="829"/>
                    <a:pt x="41383" y="829"/>
                  </a:cubicBezTo>
                  <a:close/>
                  <a:moveTo>
                    <a:pt x="41383" y="0"/>
                  </a:moveTo>
                  <a:cubicBezTo>
                    <a:pt x="41177" y="0"/>
                    <a:pt x="41000" y="60"/>
                    <a:pt x="40822" y="147"/>
                  </a:cubicBezTo>
                  <a:lnTo>
                    <a:pt x="682" y="19952"/>
                  </a:lnTo>
                  <a:cubicBezTo>
                    <a:pt x="268" y="20158"/>
                    <a:pt x="0" y="20603"/>
                    <a:pt x="0" y="21077"/>
                  </a:cubicBezTo>
                  <a:lnTo>
                    <a:pt x="0" y="61601"/>
                  </a:lnTo>
                  <a:cubicBezTo>
                    <a:pt x="0" y="62370"/>
                    <a:pt x="651" y="62875"/>
                    <a:pt x="1243" y="62875"/>
                  </a:cubicBezTo>
                  <a:cubicBezTo>
                    <a:pt x="1452" y="62875"/>
                    <a:pt x="1629" y="62815"/>
                    <a:pt x="1807" y="62725"/>
                  </a:cubicBezTo>
                  <a:lnTo>
                    <a:pt x="41947" y="42923"/>
                  </a:lnTo>
                  <a:cubicBezTo>
                    <a:pt x="42362" y="42715"/>
                    <a:pt x="42658" y="42272"/>
                    <a:pt x="42658" y="41767"/>
                  </a:cubicBezTo>
                  <a:lnTo>
                    <a:pt x="42658" y="1272"/>
                  </a:lnTo>
                  <a:cubicBezTo>
                    <a:pt x="42658" y="502"/>
                    <a:pt x="41975" y="0"/>
                    <a:pt x="41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3032700" y="2593700"/>
              <a:ext cx="1066450" cy="756350"/>
            </a:xfrm>
            <a:custGeom>
              <a:avLst/>
              <a:gdLst/>
              <a:ahLst/>
              <a:cxnLst/>
              <a:rect l="l" t="t" r="r" b="b"/>
              <a:pathLst>
                <a:path w="42658" h="30254" extrusionOk="0">
                  <a:moveTo>
                    <a:pt x="41383" y="830"/>
                  </a:moveTo>
                  <a:cubicBezTo>
                    <a:pt x="41473" y="830"/>
                    <a:pt x="41829" y="917"/>
                    <a:pt x="41829" y="1272"/>
                  </a:cubicBezTo>
                  <a:lnTo>
                    <a:pt x="41829" y="9177"/>
                  </a:lnTo>
                  <a:cubicBezTo>
                    <a:pt x="41829" y="9324"/>
                    <a:pt x="41710" y="9473"/>
                    <a:pt x="41561" y="9561"/>
                  </a:cubicBezTo>
                  <a:lnTo>
                    <a:pt x="1452" y="29366"/>
                  </a:lnTo>
                  <a:cubicBezTo>
                    <a:pt x="1362" y="29394"/>
                    <a:pt x="1303" y="29425"/>
                    <a:pt x="1243" y="29425"/>
                  </a:cubicBezTo>
                  <a:cubicBezTo>
                    <a:pt x="1156" y="29425"/>
                    <a:pt x="829" y="29335"/>
                    <a:pt x="829" y="28980"/>
                  </a:cubicBezTo>
                  <a:lnTo>
                    <a:pt x="829" y="21106"/>
                  </a:lnTo>
                  <a:cubicBezTo>
                    <a:pt x="829" y="20928"/>
                    <a:pt x="919" y="20781"/>
                    <a:pt x="1066" y="20691"/>
                  </a:cubicBezTo>
                  <a:lnTo>
                    <a:pt x="41177" y="889"/>
                  </a:lnTo>
                  <a:cubicBezTo>
                    <a:pt x="41265" y="858"/>
                    <a:pt x="41324" y="830"/>
                    <a:pt x="41383" y="830"/>
                  </a:cubicBezTo>
                  <a:close/>
                  <a:moveTo>
                    <a:pt x="41383" y="1"/>
                  </a:moveTo>
                  <a:cubicBezTo>
                    <a:pt x="41177" y="1"/>
                    <a:pt x="41000" y="60"/>
                    <a:pt x="40822" y="148"/>
                  </a:cubicBezTo>
                  <a:lnTo>
                    <a:pt x="682" y="19952"/>
                  </a:lnTo>
                  <a:cubicBezTo>
                    <a:pt x="268" y="20158"/>
                    <a:pt x="0" y="20604"/>
                    <a:pt x="0" y="21106"/>
                  </a:cubicBezTo>
                  <a:lnTo>
                    <a:pt x="0" y="28980"/>
                  </a:lnTo>
                  <a:cubicBezTo>
                    <a:pt x="0" y="29749"/>
                    <a:pt x="651" y="30254"/>
                    <a:pt x="1243" y="30254"/>
                  </a:cubicBezTo>
                  <a:cubicBezTo>
                    <a:pt x="1452" y="30254"/>
                    <a:pt x="1629" y="30195"/>
                    <a:pt x="1807" y="30105"/>
                  </a:cubicBezTo>
                  <a:lnTo>
                    <a:pt x="41947" y="10302"/>
                  </a:lnTo>
                  <a:cubicBezTo>
                    <a:pt x="42362" y="10094"/>
                    <a:pt x="42658" y="9651"/>
                    <a:pt x="42658" y="9177"/>
                  </a:cubicBezTo>
                  <a:lnTo>
                    <a:pt x="42658" y="1272"/>
                  </a:lnTo>
                  <a:cubicBezTo>
                    <a:pt x="42658" y="503"/>
                    <a:pt x="41975" y="1"/>
                    <a:pt x="41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2"/>
            <p:cNvSpPr/>
            <p:nvPr/>
          </p:nvSpPr>
          <p:spPr>
            <a:xfrm>
              <a:off x="3032700" y="2961475"/>
              <a:ext cx="1066450" cy="755650"/>
            </a:xfrm>
            <a:custGeom>
              <a:avLst/>
              <a:gdLst/>
              <a:ahLst/>
              <a:cxnLst/>
              <a:rect l="l" t="t" r="r" b="b"/>
              <a:pathLst>
                <a:path w="42658" h="30226" extrusionOk="0">
                  <a:moveTo>
                    <a:pt x="41383" y="830"/>
                  </a:moveTo>
                  <a:cubicBezTo>
                    <a:pt x="41473" y="830"/>
                    <a:pt x="41829" y="919"/>
                    <a:pt x="41829" y="1275"/>
                  </a:cubicBezTo>
                  <a:lnTo>
                    <a:pt x="41829" y="9149"/>
                  </a:lnTo>
                  <a:cubicBezTo>
                    <a:pt x="41829" y="9326"/>
                    <a:pt x="41710" y="9473"/>
                    <a:pt x="41561" y="9532"/>
                  </a:cubicBezTo>
                  <a:lnTo>
                    <a:pt x="1452" y="29366"/>
                  </a:lnTo>
                  <a:cubicBezTo>
                    <a:pt x="1393" y="29396"/>
                    <a:pt x="1303" y="29396"/>
                    <a:pt x="1243" y="29396"/>
                  </a:cubicBezTo>
                  <a:cubicBezTo>
                    <a:pt x="1156" y="29396"/>
                    <a:pt x="829" y="29337"/>
                    <a:pt x="829" y="28982"/>
                  </a:cubicBezTo>
                  <a:lnTo>
                    <a:pt x="829" y="21077"/>
                  </a:lnTo>
                  <a:cubicBezTo>
                    <a:pt x="829" y="20930"/>
                    <a:pt x="919" y="20753"/>
                    <a:pt x="1066" y="20693"/>
                  </a:cubicBezTo>
                  <a:lnTo>
                    <a:pt x="41177" y="889"/>
                  </a:lnTo>
                  <a:cubicBezTo>
                    <a:pt x="41265" y="860"/>
                    <a:pt x="41324" y="830"/>
                    <a:pt x="41383" y="830"/>
                  </a:cubicBezTo>
                  <a:close/>
                  <a:moveTo>
                    <a:pt x="41383" y="1"/>
                  </a:moveTo>
                  <a:cubicBezTo>
                    <a:pt x="41177" y="1"/>
                    <a:pt x="41000" y="60"/>
                    <a:pt x="40822" y="150"/>
                  </a:cubicBezTo>
                  <a:lnTo>
                    <a:pt x="682" y="19952"/>
                  </a:lnTo>
                  <a:cubicBezTo>
                    <a:pt x="268" y="20161"/>
                    <a:pt x="0" y="20604"/>
                    <a:pt x="0" y="21077"/>
                  </a:cubicBezTo>
                  <a:lnTo>
                    <a:pt x="0" y="28982"/>
                  </a:lnTo>
                  <a:cubicBezTo>
                    <a:pt x="0" y="29752"/>
                    <a:pt x="651" y="30225"/>
                    <a:pt x="1243" y="30225"/>
                  </a:cubicBezTo>
                  <a:cubicBezTo>
                    <a:pt x="1452" y="30225"/>
                    <a:pt x="1629" y="30194"/>
                    <a:pt x="1807" y="30107"/>
                  </a:cubicBezTo>
                  <a:lnTo>
                    <a:pt x="41947" y="10274"/>
                  </a:lnTo>
                  <a:cubicBezTo>
                    <a:pt x="42362" y="10065"/>
                    <a:pt x="42658" y="9651"/>
                    <a:pt x="42658" y="9149"/>
                  </a:cubicBezTo>
                  <a:lnTo>
                    <a:pt x="42658" y="1275"/>
                  </a:lnTo>
                  <a:cubicBezTo>
                    <a:pt x="42658" y="474"/>
                    <a:pt x="41975" y="1"/>
                    <a:pt x="41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2"/>
            <p:cNvSpPr/>
            <p:nvPr/>
          </p:nvSpPr>
          <p:spPr>
            <a:xfrm>
              <a:off x="3122975" y="2776375"/>
              <a:ext cx="843675" cy="430125"/>
            </a:xfrm>
            <a:custGeom>
              <a:avLst/>
              <a:gdLst/>
              <a:ahLst/>
              <a:cxnLst/>
              <a:rect l="l" t="t" r="r" b="b"/>
              <a:pathLst>
                <a:path w="33747" h="17205" extrusionOk="0">
                  <a:moveTo>
                    <a:pt x="33237" y="0"/>
                  </a:moveTo>
                  <a:cubicBezTo>
                    <a:pt x="33179" y="0"/>
                    <a:pt x="33121" y="11"/>
                    <a:pt x="33067" y="35"/>
                  </a:cubicBezTo>
                  <a:lnTo>
                    <a:pt x="297" y="16404"/>
                  </a:lnTo>
                  <a:cubicBezTo>
                    <a:pt x="91" y="16494"/>
                    <a:pt x="1" y="16759"/>
                    <a:pt x="119" y="16967"/>
                  </a:cubicBezTo>
                  <a:cubicBezTo>
                    <a:pt x="178" y="17114"/>
                    <a:pt x="327" y="17204"/>
                    <a:pt x="474" y="17204"/>
                  </a:cubicBezTo>
                  <a:cubicBezTo>
                    <a:pt x="564" y="17204"/>
                    <a:pt x="623" y="17173"/>
                    <a:pt x="683" y="17145"/>
                  </a:cubicBezTo>
                  <a:lnTo>
                    <a:pt x="33451" y="774"/>
                  </a:lnTo>
                  <a:cubicBezTo>
                    <a:pt x="33659" y="686"/>
                    <a:pt x="33747" y="419"/>
                    <a:pt x="33628" y="241"/>
                  </a:cubicBezTo>
                  <a:cubicBezTo>
                    <a:pt x="33564" y="89"/>
                    <a:pt x="33401" y="0"/>
                    <a:pt x="33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3142050" y="3492125"/>
              <a:ext cx="105800" cy="94675"/>
            </a:xfrm>
            <a:custGeom>
              <a:avLst/>
              <a:gdLst/>
              <a:ahLst/>
              <a:cxnLst/>
              <a:rect l="l" t="t" r="r" b="b"/>
              <a:pathLst>
                <a:path w="4232" h="3787" extrusionOk="0">
                  <a:moveTo>
                    <a:pt x="1603" y="0"/>
                  </a:moveTo>
                  <a:lnTo>
                    <a:pt x="978" y="296"/>
                  </a:lnTo>
                  <a:lnTo>
                    <a:pt x="1575" y="1559"/>
                  </a:lnTo>
                  <a:lnTo>
                    <a:pt x="33" y="1471"/>
                  </a:lnTo>
                  <a:lnTo>
                    <a:pt x="0" y="2120"/>
                  </a:lnTo>
                  <a:lnTo>
                    <a:pt x="1525" y="2174"/>
                  </a:lnTo>
                  <a:lnTo>
                    <a:pt x="602" y="3394"/>
                  </a:lnTo>
                  <a:lnTo>
                    <a:pt x="1125" y="3780"/>
                  </a:lnTo>
                  <a:lnTo>
                    <a:pt x="2032" y="2525"/>
                  </a:lnTo>
                  <a:lnTo>
                    <a:pt x="2629" y="3787"/>
                  </a:lnTo>
                  <a:lnTo>
                    <a:pt x="3254" y="3493"/>
                  </a:lnTo>
                  <a:lnTo>
                    <a:pt x="2657" y="2229"/>
                  </a:lnTo>
                  <a:lnTo>
                    <a:pt x="4199" y="2326"/>
                  </a:lnTo>
                  <a:lnTo>
                    <a:pt x="4232" y="1677"/>
                  </a:lnTo>
                  <a:lnTo>
                    <a:pt x="2719" y="1611"/>
                  </a:lnTo>
                  <a:lnTo>
                    <a:pt x="3630" y="403"/>
                  </a:lnTo>
                  <a:lnTo>
                    <a:pt x="3107" y="17"/>
                  </a:lnTo>
                  <a:lnTo>
                    <a:pt x="2200" y="126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2"/>
            <p:cNvSpPr/>
            <p:nvPr/>
          </p:nvSpPr>
          <p:spPr>
            <a:xfrm>
              <a:off x="3240325" y="3445650"/>
              <a:ext cx="105875" cy="94675"/>
            </a:xfrm>
            <a:custGeom>
              <a:avLst/>
              <a:gdLst/>
              <a:ahLst/>
              <a:cxnLst/>
              <a:rect l="l" t="t" r="r" b="b"/>
              <a:pathLst>
                <a:path w="4235" h="3787" extrusionOk="0">
                  <a:moveTo>
                    <a:pt x="1603" y="0"/>
                  </a:moveTo>
                  <a:lnTo>
                    <a:pt x="981" y="296"/>
                  </a:lnTo>
                  <a:lnTo>
                    <a:pt x="1577" y="1559"/>
                  </a:lnTo>
                  <a:lnTo>
                    <a:pt x="36" y="1471"/>
                  </a:lnTo>
                  <a:lnTo>
                    <a:pt x="0" y="2120"/>
                  </a:lnTo>
                  <a:lnTo>
                    <a:pt x="1528" y="2174"/>
                  </a:lnTo>
                  <a:lnTo>
                    <a:pt x="604" y="3394"/>
                  </a:lnTo>
                  <a:lnTo>
                    <a:pt x="1127" y="3780"/>
                  </a:lnTo>
                  <a:lnTo>
                    <a:pt x="2034" y="2525"/>
                  </a:lnTo>
                  <a:lnTo>
                    <a:pt x="2631" y="3787"/>
                  </a:lnTo>
                  <a:lnTo>
                    <a:pt x="3256" y="3493"/>
                  </a:lnTo>
                  <a:lnTo>
                    <a:pt x="2657" y="2229"/>
                  </a:lnTo>
                  <a:lnTo>
                    <a:pt x="4201" y="2326"/>
                  </a:lnTo>
                  <a:lnTo>
                    <a:pt x="4234" y="1677"/>
                  </a:lnTo>
                  <a:lnTo>
                    <a:pt x="2721" y="1611"/>
                  </a:lnTo>
                  <a:lnTo>
                    <a:pt x="3633" y="403"/>
                  </a:lnTo>
                  <a:lnTo>
                    <a:pt x="3110" y="17"/>
                  </a:lnTo>
                  <a:lnTo>
                    <a:pt x="2203" y="126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2"/>
            <p:cNvSpPr/>
            <p:nvPr/>
          </p:nvSpPr>
          <p:spPr>
            <a:xfrm>
              <a:off x="3338650" y="3399175"/>
              <a:ext cx="105875" cy="94675"/>
            </a:xfrm>
            <a:custGeom>
              <a:avLst/>
              <a:gdLst/>
              <a:ahLst/>
              <a:cxnLst/>
              <a:rect l="l" t="t" r="r" b="b"/>
              <a:pathLst>
                <a:path w="4235" h="3787" extrusionOk="0">
                  <a:moveTo>
                    <a:pt x="1604" y="0"/>
                  </a:moveTo>
                  <a:lnTo>
                    <a:pt x="981" y="296"/>
                  </a:lnTo>
                  <a:lnTo>
                    <a:pt x="1578" y="1559"/>
                  </a:lnTo>
                  <a:lnTo>
                    <a:pt x="34" y="1471"/>
                  </a:lnTo>
                  <a:lnTo>
                    <a:pt x="1" y="2120"/>
                  </a:lnTo>
                  <a:lnTo>
                    <a:pt x="1528" y="2174"/>
                  </a:lnTo>
                  <a:lnTo>
                    <a:pt x="602" y="3394"/>
                  </a:lnTo>
                  <a:lnTo>
                    <a:pt x="1126" y="3780"/>
                  </a:lnTo>
                  <a:lnTo>
                    <a:pt x="2033" y="2525"/>
                  </a:lnTo>
                  <a:lnTo>
                    <a:pt x="2632" y="3787"/>
                  </a:lnTo>
                  <a:lnTo>
                    <a:pt x="3255" y="3493"/>
                  </a:lnTo>
                  <a:lnTo>
                    <a:pt x="2658" y="2229"/>
                  </a:lnTo>
                  <a:lnTo>
                    <a:pt x="4199" y="2326"/>
                  </a:lnTo>
                  <a:lnTo>
                    <a:pt x="4235" y="1677"/>
                  </a:lnTo>
                  <a:lnTo>
                    <a:pt x="2722" y="1611"/>
                  </a:lnTo>
                  <a:lnTo>
                    <a:pt x="3631" y="403"/>
                  </a:lnTo>
                  <a:lnTo>
                    <a:pt x="3108" y="17"/>
                  </a:lnTo>
                  <a:lnTo>
                    <a:pt x="2201" y="1263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3437000" y="3352700"/>
              <a:ext cx="105825" cy="94675"/>
            </a:xfrm>
            <a:custGeom>
              <a:avLst/>
              <a:gdLst/>
              <a:ahLst/>
              <a:cxnLst/>
              <a:rect l="l" t="t" r="r" b="b"/>
              <a:pathLst>
                <a:path w="4233" h="3787" extrusionOk="0">
                  <a:moveTo>
                    <a:pt x="1603" y="0"/>
                  </a:moveTo>
                  <a:lnTo>
                    <a:pt x="978" y="296"/>
                  </a:lnTo>
                  <a:lnTo>
                    <a:pt x="1575" y="1559"/>
                  </a:lnTo>
                  <a:lnTo>
                    <a:pt x="33" y="1471"/>
                  </a:lnTo>
                  <a:lnTo>
                    <a:pt x="0" y="2120"/>
                  </a:lnTo>
                  <a:lnTo>
                    <a:pt x="1525" y="2174"/>
                  </a:lnTo>
                  <a:lnTo>
                    <a:pt x="602" y="3394"/>
                  </a:lnTo>
                  <a:lnTo>
                    <a:pt x="1125" y="3780"/>
                  </a:lnTo>
                  <a:lnTo>
                    <a:pt x="2032" y="2525"/>
                  </a:lnTo>
                  <a:lnTo>
                    <a:pt x="2629" y="3787"/>
                  </a:lnTo>
                  <a:lnTo>
                    <a:pt x="3254" y="3493"/>
                  </a:lnTo>
                  <a:lnTo>
                    <a:pt x="2657" y="2229"/>
                  </a:lnTo>
                  <a:lnTo>
                    <a:pt x="4199" y="2326"/>
                  </a:lnTo>
                  <a:lnTo>
                    <a:pt x="4232" y="1677"/>
                  </a:lnTo>
                  <a:lnTo>
                    <a:pt x="2719" y="1611"/>
                  </a:lnTo>
                  <a:lnTo>
                    <a:pt x="3631" y="403"/>
                  </a:lnTo>
                  <a:lnTo>
                    <a:pt x="3107" y="17"/>
                  </a:lnTo>
                  <a:lnTo>
                    <a:pt x="2200" y="1263"/>
                  </a:ln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2"/>
            <p:cNvSpPr/>
            <p:nvPr/>
          </p:nvSpPr>
          <p:spPr>
            <a:xfrm>
              <a:off x="3535275" y="3306225"/>
              <a:ext cx="105875" cy="94700"/>
            </a:xfrm>
            <a:custGeom>
              <a:avLst/>
              <a:gdLst/>
              <a:ahLst/>
              <a:cxnLst/>
              <a:rect l="l" t="t" r="r" b="b"/>
              <a:pathLst>
                <a:path w="4235" h="3788" extrusionOk="0">
                  <a:moveTo>
                    <a:pt x="1606" y="0"/>
                  </a:moveTo>
                  <a:lnTo>
                    <a:pt x="981" y="296"/>
                  </a:lnTo>
                  <a:lnTo>
                    <a:pt x="1578" y="1559"/>
                  </a:lnTo>
                  <a:lnTo>
                    <a:pt x="36" y="1471"/>
                  </a:lnTo>
                  <a:lnTo>
                    <a:pt x="0" y="2120"/>
                  </a:lnTo>
                  <a:lnTo>
                    <a:pt x="1528" y="2174"/>
                  </a:lnTo>
                  <a:lnTo>
                    <a:pt x="604" y="3394"/>
                  </a:lnTo>
                  <a:lnTo>
                    <a:pt x="1128" y="3780"/>
                  </a:lnTo>
                  <a:lnTo>
                    <a:pt x="2035" y="2525"/>
                  </a:lnTo>
                  <a:lnTo>
                    <a:pt x="2631" y="3787"/>
                  </a:lnTo>
                  <a:lnTo>
                    <a:pt x="3257" y="3493"/>
                  </a:lnTo>
                  <a:lnTo>
                    <a:pt x="2657" y="2229"/>
                  </a:lnTo>
                  <a:lnTo>
                    <a:pt x="4201" y="2326"/>
                  </a:lnTo>
                  <a:lnTo>
                    <a:pt x="4235" y="1677"/>
                  </a:lnTo>
                  <a:lnTo>
                    <a:pt x="2721" y="1611"/>
                  </a:lnTo>
                  <a:lnTo>
                    <a:pt x="3633" y="403"/>
                  </a:lnTo>
                  <a:lnTo>
                    <a:pt x="3110" y="17"/>
                  </a:lnTo>
                  <a:lnTo>
                    <a:pt x="2203" y="1263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2"/>
            <p:cNvSpPr/>
            <p:nvPr/>
          </p:nvSpPr>
          <p:spPr>
            <a:xfrm>
              <a:off x="3633600" y="3259750"/>
              <a:ext cx="105900" cy="94700"/>
            </a:xfrm>
            <a:custGeom>
              <a:avLst/>
              <a:gdLst/>
              <a:ahLst/>
              <a:cxnLst/>
              <a:rect l="l" t="t" r="r" b="b"/>
              <a:pathLst>
                <a:path w="4236" h="3788" extrusionOk="0">
                  <a:moveTo>
                    <a:pt x="1604" y="0"/>
                  </a:moveTo>
                  <a:lnTo>
                    <a:pt x="981" y="296"/>
                  </a:lnTo>
                  <a:lnTo>
                    <a:pt x="1578" y="1559"/>
                  </a:lnTo>
                  <a:lnTo>
                    <a:pt x="1578" y="1559"/>
                  </a:lnTo>
                  <a:lnTo>
                    <a:pt x="34" y="1471"/>
                  </a:lnTo>
                  <a:lnTo>
                    <a:pt x="1" y="2120"/>
                  </a:lnTo>
                  <a:lnTo>
                    <a:pt x="1528" y="2174"/>
                  </a:lnTo>
                  <a:lnTo>
                    <a:pt x="602" y="3394"/>
                  </a:lnTo>
                  <a:lnTo>
                    <a:pt x="1126" y="3780"/>
                  </a:lnTo>
                  <a:lnTo>
                    <a:pt x="2033" y="2525"/>
                  </a:lnTo>
                  <a:lnTo>
                    <a:pt x="2632" y="3787"/>
                  </a:lnTo>
                  <a:lnTo>
                    <a:pt x="3255" y="3493"/>
                  </a:lnTo>
                  <a:lnTo>
                    <a:pt x="2658" y="2229"/>
                  </a:lnTo>
                  <a:lnTo>
                    <a:pt x="4200" y="2326"/>
                  </a:lnTo>
                  <a:lnTo>
                    <a:pt x="4235" y="1677"/>
                  </a:lnTo>
                  <a:lnTo>
                    <a:pt x="2722" y="1611"/>
                  </a:lnTo>
                  <a:lnTo>
                    <a:pt x="3631" y="403"/>
                  </a:lnTo>
                  <a:lnTo>
                    <a:pt x="3108" y="17"/>
                  </a:lnTo>
                  <a:lnTo>
                    <a:pt x="2201" y="1263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3731950" y="3213275"/>
              <a:ext cx="105825" cy="94700"/>
            </a:xfrm>
            <a:custGeom>
              <a:avLst/>
              <a:gdLst/>
              <a:ahLst/>
              <a:cxnLst/>
              <a:rect l="l" t="t" r="r" b="b"/>
              <a:pathLst>
                <a:path w="4233" h="3788" extrusionOk="0">
                  <a:moveTo>
                    <a:pt x="1604" y="0"/>
                  </a:moveTo>
                  <a:lnTo>
                    <a:pt x="978" y="296"/>
                  </a:lnTo>
                  <a:lnTo>
                    <a:pt x="1575" y="1559"/>
                  </a:lnTo>
                  <a:lnTo>
                    <a:pt x="33" y="1471"/>
                  </a:lnTo>
                  <a:lnTo>
                    <a:pt x="0" y="2120"/>
                  </a:lnTo>
                  <a:lnTo>
                    <a:pt x="1525" y="2174"/>
                  </a:lnTo>
                  <a:lnTo>
                    <a:pt x="602" y="3394"/>
                  </a:lnTo>
                  <a:lnTo>
                    <a:pt x="1125" y="3780"/>
                  </a:lnTo>
                  <a:lnTo>
                    <a:pt x="2032" y="2525"/>
                  </a:lnTo>
                  <a:lnTo>
                    <a:pt x="2629" y="3787"/>
                  </a:lnTo>
                  <a:lnTo>
                    <a:pt x="3254" y="3493"/>
                  </a:lnTo>
                  <a:lnTo>
                    <a:pt x="2657" y="2229"/>
                  </a:lnTo>
                  <a:lnTo>
                    <a:pt x="2657" y="2229"/>
                  </a:lnTo>
                  <a:lnTo>
                    <a:pt x="4199" y="2326"/>
                  </a:lnTo>
                  <a:lnTo>
                    <a:pt x="4232" y="1677"/>
                  </a:lnTo>
                  <a:lnTo>
                    <a:pt x="2719" y="1611"/>
                  </a:lnTo>
                  <a:lnTo>
                    <a:pt x="3631" y="403"/>
                  </a:lnTo>
                  <a:lnTo>
                    <a:pt x="3107" y="17"/>
                  </a:lnTo>
                  <a:lnTo>
                    <a:pt x="2200" y="1263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4001250" y="3085925"/>
              <a:ext cx="105900" cy="94750"/>
            </a:xfrm>
            <a:custGeom>
              <a:avLst/>
              <a:gdLst/>
              <a:ahLst/>
              <a:cxnLst/>
              <a:rect l="l" t="t" r="r" b="b"/>
              <a:pathLst>
                <a:path w="4236" h="3790" extrusionOk="0">
                  <a:moveTo>
                    <a:pt x="1604" y="0"/>
                  </a:moveTo>
                  <a:lnTo>
                    <a:pt x="981" y="297"/>
                  </a:lnTo>
                  <a:lnTo>
                    <a:pt x="1578" y="1559"/>
                  </a:lnTo>
                  <a:lnTo>
                    <a:pt x="1578" y="1559"/>
                  </a:lnTo>
                  <a:lnTo>
                    <a:pt x="37" y="1471"/>
                  </a:lnTo>
                  <a:lnTo>
                    <a:pt x="1" y="2120"/>
                  </a:lnTo>
                  <a:lnTo>
                    <a:pt x="1528" y="2177"/>
                  </a:lnTo>
                  <a:lnTo>
                    <a:pt x="602" y="3394"/>
                  </a:lnTo>
                  <a:lnTo>
                    <a:pt x="1128" y="3780"/>
                  </a:lnTo>
                  <a:lnTo>
                    <a:pt x="2035" y="2525"/>
                  </a:lnTo>
                  <a:lnTo>
                    <a:pt x="2632" y="3790"/>
                  </a:lnTo>
                  <a:lnTo>
                    <a:pt x="3255" y="3494"/>
                  </a:lnTo>
                  <a:lnTo>
                    <a:pt x="2658" y="2231"/>
                  </a:lnTo>
                  <a:lnTo>
                    <a:pt x="4200" y="2328"/>
                  </a:lnTo>
                  <a:lnTo>
                    <a:pt x="4235" y="1680"/>
                  </a:lnTo>
                  <a:lnTo>
                    <a:pt x="2722" y="1613"/>
                  </a:lnTo>
                  <a:lnTo>
                    <a:pt x="3634" y="405"/>
                  </a:lnTo>
                  <a:lnTo>
                    <a:pt x="3108" y="19"/>
                  </a:lnTo>
                  <a:lnTo>
                    <a:pt x="2201" y="1265"/>
                  </a:lnTo>
                  <a:lnTo>
                    <a:pt x="1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2"/>
            <p:cNvSpPr/>
            <p:nvPr/>
          </p:nvSpPr>
          <p:spPr>
            <a:xfrm>
              <a:off x="3886000" y="703075"/>
              <a:ext cx="100675" cy="76775"/>
            </a:xfrm>
            <a:custGeom>
              <a:avLst/>
              <a:gdLst/>
              <a:ahLst/>
              <a:cxnLst/>
              <a:rect l="l" t="t" r="r" b="b"/>
              <a:pathLst>
                <a:path w="4027" h="3071" extrusionOk="0">
                  <a:moveTo>
                    <a:pt x="2603" y="1"/>
                  </a:moveTo>
                  <a:cubicBezTo>
                    <a:pt x="2416" y="1"/>
                    <a:pt x="2224" y="46"/>
                    <a:pt x="2042" y="141"/>
                  </a:cubicBezTo>
                  <a:lnTo>
                    <a:pt x="888" y="702"/>
                  </a:lnTo>
                  <a:cubicBezTo>
                    <a:pt x="265" y="998"/>
                    <a:pt x="0" y="1768"/>
                    <a:pt x="296" y="2391"/>
                  </a:cubicBezTo>
                  <a:cubicBezTo>
                    <a:pt x="533" y="2834"/>
                    <a:pt x="976" y="3071"/>
                    <a:pt x="1421" y="3071"/>
                  </a:cubicBezTo>
                  <a:cubicBezTo>
                    <a:pt x="1627" y="3071"/>
                    <a:pt x="1805" y="3042"/>
                    <a:pt x="1982" y="2952"/>
                  </a:cubicBezTo>
                  <a:lnTo>
                    <a:pt x="3138" y="2391"/>
                  </a:lnTo>
                  <a:cubicBezTo>
                    <a:pt x="3758" y="2064"/>
                    <a:pt x="4026" y="1325"/>
                    <a:pt x="3699" y="702"/>
                  </a:cubicBezTo>
                  <a:cubicBezTo>
                    <a:pt x="3490" y="263"/>
                    <a:pt x="3058" y="1"/>
                    <a:pt x="2603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3125225" y="788925"/>
              <a:ext cx="686800" cy="365400"/>
            </a:xfrm>
            <a:custGeom>
              <a:avLst/>
              <a:gdLst/>
              <a:ahLst/>
              <a:cxnLst/>
              <a:rect l="l" t="t" r="r" b="b"/>
              <a:pathLst>
                <a:path w="27472" h="14616" extrusionOk="0">
                  <a:moveTo>
                    <a:pt x="26048" y="1"/>
                  </a:moveTo>
                  <a:cubicBezTo>
                    <a:pt x="25860" y="1"/>
                    <a:pt x="25669" y="45"/>
                    <a:pt x="25487" y="141"/>
                  </a:cubicBezTo>
                  <a:lnTo>
                    <a:pt x="889" y="12218"/>
                  </a:lnTo>
                  <a:cubicBezTo>
                    <a:pt x="266" y="12543"/>
                    <a:pt x="1" y="13284"/>
                    <a:pt x="325" y="13905"/>
                  </a:cubicBezTo>
                  <a:cubicBezTo>
                    <a:pt x="533" y="14350"/>
                    <a:pt x="976" y="14615"/>
                    <a:pt x="1450" y="14615"/>
                  </a:cubicBezTo>
                  <a:cubicBezTo>
                    <a:pt x="1627" y="14615"/>
                    <a:pt x="1805" y="14556"/>
                    <a:pt x="1983" y="14468"/>
                  </a:cubicBezTo>
                  <a:lnTo>
                    <a:pt x="26583" y="2391"/>
                  </a:lnTo>
                  <a:cubicBezTo>
                    <a:pt x="27203" y="2095"/>
                    <a:pt x="27471" y="1325"/>
                    <a:pt x="27144" y="702"/>
                  </a:cubicBezTo>
                  <a:cubicBezTo>
                    <a:pt x="26935" y="263"/>
                    <a:pt x="26503" y="1"/>
                    <a:pt x="26048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3290225" y="3745675"/>
              <a:ext cx="659425" cy="378475"/>
            </a:xfrm>
            <a:custGeom>
              <a:avLst/>
              <a:gdLst/>
              <a:ahLst/>
              <a:cxnLst/>
              <a:rect l="l" t="t" r="r" b="b"/>
              <a:pathLst>
                <a:path w="26377" h="15139" extrusionOk="0">
                  <a:moveTo>
                    <a:pt x="23503" y="0"/>
                  </a:moveTo>
                  <a:cubicBezTo>
                    <a:pt x="23135" y="0"/>
                    <a:pt x="22762" y="80"/>
                    <a:pt x="22410" y="247"/>
                  </a:cubicBezTo>
                  <a:lnTo>
                    <a:pt x="1748" y="10371"/>
                  </a:lnTo>
                  <a:cubicBezTo>
                    <a:pt x="505" y="10963"/>
                    <a:pt x="1" y="12474"/>
                    <a:pt x="623" y="13717"/>
                  </a:cubicBezTo>
                  <a:cubicBezTo>
                    <a:pt x="1038" y="14605"/>
                    <a:pt x="1926" y="15138"/>
                    <a:pt x="2873" y="15138"/>
                  </a:cubicBezTo>
                  <a:cubicBezTo>
                    <a:pt x="3228" y="15138"/>
                    <a:pt x="3612" y="15048"/>
                    <a:pt x="3967" y="14871"/>
                  </a:cubicBezTo>
                  <a:lnTo>
                    <a:pt x="24601" y="4778"/>
                  </a:lnTo>
                  <a:cubicBezTo>
                    <a:pt x="25844" y="4155"/>
                    <a:pt x="26377" y="2646"/>
                    <a:pt x="25754" y="1403"/>
                  </a:cubicBezTo>
                  <a:cubicBezTo>
                    <a:pt x="25330" y="512"/>
                    <a:pt x="24434" y="0"/>
                    <a:pt x="23503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2"/>
            <p:cNvSpPr/>
            <p:nvPr/>
          </p:nvSpPr>
          <p:spPr>
            <a:xfrm>
              <a:off x="3367200" y="1499550"/>
              <a:ext cx="489925" cy="736000"/>
            </a:xfrm>
            <a:custGeom>
              <a:avLst/>
              <a:gdLst/>
              <a:ahLst/>
              <a:cxnLst/>
              <a:rect l="l" t="t" r="r" b="b"/>
              <a:pathLst>
                <a:path w="19597" h="29440" extrusionOk="0">
                  <a:moveTo>
                    <a:pt x="19161" y="0"/>
                  </a:moveTo>
                  <a:cubicBezTo>
                    <a:pt x="18986" y="0"/>
                    <a:pt x="18812" y="110"/>
                    <a:pt x="18739" y="280"/>
                  </a:cubicBezTo>
                  <a:lnTo>
                    <a:pt x="8911" y="28255"/>
                  </a:lnTo>
                  <a:lnTo>
                    <a:pt x="741" y="20085"/>
                  </a:lnTo>
                  <a:cubicBezTo>
                    <a:pt x="667" y="20011"/>
                    <a:pt x="563" y="19973"/>
                    <a:pt x="460" y="19973"/>
                  </a:cubicBezTo>
                  <a:cubicBezTo>
                    <a:pt x="356" y="19973"/>
                    <a:pt x="252" y="20011"/>
                    <a:pt x="178" y="20085"/>
                  </a:cubicBezTo>
                  <a:cubicBezTo>
                    <a:pt x="0" y="20263"/>
                    <a:pt x="0" y="20528"/>
                    <a:pt x="178" y="20677"/>
                  </a:cubicBezTo>
                  <a:lnTo>
                    <a:pt x="8793" y="29321"/>
                  </a:lnTo>
                  <a:cubicBezTo>
                    <a:pt x="8881" y="29380"/>
                    <a:pt x="8971" y="29439"/>
                    <a:pt x="9089" y="29439"/>
                  </a:cubicBezTo>
                  <a:cubicBezTo>
                    <a:pt x="9118" y="29439"/>
                    <a:pt x="9148" y="29439"/>
                    <a:pt x="9177" y="29409"/>
                  </a:cubicBezTo>
                  <a:cubicBezTo>
                    <a:pt x="9326" y="29380"/>
                    <a:pt x="9414" y="29290"/>
                    <a:pt x="9473" y="29143"/>
                  </a:cubicBezTo>
                  <a:lnTo>
                    <a:pt x="19537" y="548"/>
                  </a:lnTo>
                  <a:cubicBezTo>
                    <a:pt x="19597" y="340"/>
                    <a:pt x="19478" y="103"/>
                    <a:pt x="19272" y="15"/>
                  </a:cubicBezTo>
                  <a:cubicBezTo>
                    <a:pt x="19236" y="5"/>
                    <a:pt x="19199" y="0"/>
                    <a:pt x="19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1403125" y="1622700"/>
              <a:ext cx="1537825" cy="1959025"/>
            </a:xfrm>
            <a:custGeom>
              <a:avLst/>
              <a:gdLst/>
              <a:ahLst/>
              <a:cxnLst/>
              <a:rect l="l" t="t" r="r" b="b"/>
              <a:pathLst>
                <a:path w="61513" h="78361" extrusionOk="0">
                  <a:moveTo>
                    <a:pt x="58685" y="0"/>
                  </a:moveTo>
                  <a:cubicBezTo>
                    <a:pt x="58215" y="0"/>
                    <a:pt x="57733" y="121"/>
                    <a:pt x="57281" y="387"/>
                  </a:cubicBezTo>
                  <a:lnTo>
                    <a:pt x="1421" y="28184"/>
                  </a:lnTo>
                  <a:cubicBezTo>
                    <a:pt x="533" y="28686"/>
                    <a:pt x="0" y="29605"/>
                    <a:pt x="0" y="30611"/>
                  </a:cubicBezTo>
                  <a:lnTo>
                    <a:pt x="0" y="75547"/>
                  </a:lnTo>
                  <a:cubicBezTo>
                    <a:pt x="0" y="77183"/>
                    <a:pt x="1358" y="78361"/>
                    <a:pt x="2828" y="78361"/>
                  </a:cubicBezTo>
                  <a:cubicBezTo>
                    <a:pt x="3299" y="78361"/>
                    <a:pt x="3781" y="78240"/>
                    <a:pt x="4234" y="77974"/>
                  </a:cubicBezTo>
                  <a:lnTo>
                    <a:pt x="60092" y="50089"/>
                  </a:lnTo>
                  <a:cubicBezTo>
                    <a:pt x="60980" y="49585"/>
                    <a:pt x="61513" y="48638"/>
                    <a:pt x="61513" y="47631"/>
                  </a:cubicBezTo>
                  <a:lnTo>
                    <a:pt x="61513" y="2814"/>
                  </a:lnTo>
                  <a:cubicBezTo>
                    <a:pt x="61513" y="1178"/>
                    <a:pt x="60154" y="0"/>
                    <a:pt x="58685" y="0"/>
                  </a:cubicBez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1438625" y="1628625"/>
              <a:ext cx="1537125" cy="1959025"/>
            </a:xfrm>
            <a:custGeom>
              <a:avLst/>
              <a:gdLst/>
              <a:ahLst/>
              <a:cxnLst/>
              <a:rect l="l" t="t" r="r" b="b"/>
              <a:pathLst>
                <a:path w="61485" h="78361" extrusionOk="0">
                  <a:moveTo>
                    <a:pt x="58657" y="0"/>
                  </a:moveTo>
                  <a:cubicBezTo>
                    <a:pt x="58186" y="0"/>
                    <a:pt x="57704" y="121"/>
                    <a:pt x="57251" y="387"/>
                  </a:cubicBezTo>
                  <a:lnTo>
                    <a:pt x="1393" y="28184"/>
                  </a:lnTo>
                  <a:cubicBezTo>
                    <a:pt x="534" y="28686"/>
                    <a:pt x="1" y="29633"/>
                    <a:pt x="1" y="30640"/>
                  </a:cubicBezTo>
                  <a:lnTo>
                    <a:pt x="1" y="75547"/>
                  </a:lnTo>
                  <a:cubicBezTo>
                    <a:pt x="1" y="77183"/>
                    <a:pt x="1343" y="78360"/>
                    <a:pt x="2804" y="78360"/>
                  </a:cubicBezTo>
                  <a:cubicBezTo>
                    <a:pt x="3272" y="78360"/>
                    <a:pt x="3752" y="78240"/>
                    <a:pt x="4204" y="77974"/>
                  </a:cubicBezTo>
                  <a:lnTo>
                    <a:pt x="60093" y="50089"/>
                  </a:lnTo>
                  <a:cubicBezTo>
                    <a:pt x="60952" y="49585"/>
                    <a:pt x="61485" y="48668"/>
                    <a:pt x="61485" y="47662"/>
                  </a:cubicBezTo>
                  <a:lnTo>
                    <a:pt x="61485" y="2814"/>
                  </a:lnTo>
                  <a:cubicBezTo>
                    <a:pt x="61485" y="1178"/>
                    <a:pt x="60127" y="0"/>
                    <a:pt x="58657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2"/>
            <p:cNvSpPr/>
            <p:nvPr/>
          </p:nvSpPr>
          <p:spPr>
            <a:xfrm>
              <a:off x="1607375" y="2759475"/>
              <a:ext cx="1286225" cy="740775"/>
            </a:xfrm>
            <a:custGeom>
              <a:avLst/>
              <a:gdLst/>
              <a:ahLst/>
              <a:cxnLst/>
              <a:rect l="l" t="t" r="r" b="b"/>
              <a:pathLst>
                <a:path w="51449" h="29631" extrusionOk="0">
                  <a:moveTo>
                    <a:pt x="51389" y="1"/>
                  </a:moveTo>
                  <a:lnTo>
                    <a:pt x="0" y="25487"/>
                  </a:lnTo>
                  <a:lnTo>
                    <a:pt x="31" y="29631"/>
                  </a:lnTo>
                  <a:lnTo>
                    <a:pt x="51448" y="4145"/>
                  </a:lnTo>
                  <a:lnTo>
                    <a:pt x="51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1607375" y="2571500"/>
              <a:ext cx="1286225" cy="740775"/>
            </a:xfrm>
            <a:custGeom>
              <a:avLst/>
              <a:gdLst/>
              <a:ahLst/>
              <a:cxnLst/>
              <a:rect l="l" t="t" r="r" b="b"/>
              <a:pathLst>
                <a:path w="51449" h="29631" extrusionOk="0">
                  <a:moveTo>
                    <a:pt x="51389" y="1"/>
                  </a:moveTo>
                  <a:lnTo>
                    <a:pt x="0" y="25458"/>
                  </a:lnTo>
                  <a:lnTo>
                    <a:pt x="31" y="29631"/>
                  </a:lnTo>
                  <a:lnTo>
                    <a:pt x="51448" y="4145"/>
                  </a:lnTo>
                  <a:lnTo>
                    <a:pt x="51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1607375" y="2376000"/>
              <a:ext cx="475900" cy="501550"/>
            </a:xfrm>
            <a:custGeom>
              <a:avLst/>
              <a:gdLst/>
              <a:ahLst/>
              <a:cxnLst/>
              <a:rect l="l" t="t" r="r" b="b"/>
              <a:pathLst>
                <a:path w="19036" h="20062" extrusionOk="0">
                  <a:moveTo>
                    <a:pt x="18024" y="0"/>
                  </a:moveTo>
                  <a:cubicBezTo>
                    <a:pt x="17887" y="0"/>
                    <a:pt x="17748" y="30"/>
                    <a:pt x="17614" y="93"/>
                  </a:cubicBezTo>
                  <a:lnTo>
                    <a:pt x="505" y="8590"/>
                  </a:lnTo>
                  <a:cubicBezTo>
                    <a:pt x="178" y="8737"/>
                    <a:pt x="0" y="9064"/>
                    <a:pt x="0" y="9419"/>
                  </a:cubicBezTo>
                  <a:lnTo>
                    <a:pt x="31" y="19129"/>
                  </a:lnTo>
                  <a:cubicBezTo>
                    <a:pt x="31" y="19658"/>
                    <a:pt x="479" y="20062"/>
                    <a:pt x="971" y="20062"/>
                  </a:cubicBezTo>
                  <a:cubicBezTo>
                    <a:pt x="1111" y="20062"/>
                    <a:pt x="1255" y="20029"/>
                    <a:pt x="1393" y="19957"/>
                  </a:cubicBezTo>
                  <a:lnTo>
                    <a:pt x="18502" y="11461"/>
                  </a:lnTo>
                  <a:cubicBezTo>
                    <a:pt x="18827" y="11314"/>
                    <a:pt x="19035" y="10987"/>
                    <a:pt x="19035" y="10632"/>
                  </a:cubicBezTo>
                  <a:lnTo>
                    <a:pt x="18976" y="922"/>
                  </a:lnTo>
                  <a:cubicBezTo>
                    <a:pt x="18976" y="389"/>
                    <a:pt x="18520" y="0"/>
                    <a:pt x="18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1483800" y="1328600"/>
              <a:ext cx="488450" cy="468850"/>
            </a:xfrm>
            <a:custGeom>
              <a:avLst/>
              <a:gdLst/>
              <a:ahLst/>
              <a:cxnLst/>
              <a:rect l="l" t="t" r="r" b="b"/>
              <a:pathLst>
                <a:path w="19538" h="18754" extrusionOk="0">
                  <a:moveTo>
                    <a:pt x="7115" y="1"/>
                  </a:moveTo>
                  <a:cubicBezTo>
                    <a:pt x="5137" y="1"/>
                    <a:pt x="3104" y="573"/>
                    <a:pt x="1095" y="1703"/>
                  </a:cubicBezTo>
                  <a:cubicBezTo>
                    <a:pt x="297" y="2145"/>
                    <a:pt x="1" y="3183"/>
                    <a:pt x="444" y="3981"/>
                  </a:cubicBezTo>
                  <a:cubicBezTo>
                    <a:pt x="767" y="4528"/>
                    <a:pt x="1340" y="4839"/>
                    <a:pt x="1935" y="4839"/>
                  </a:cubicBezTo>
                  <a:cubicBezTo>
                    <a:pt x="2210" y="4839"/>
                    <a:pt x="2490" y="4773"/>
                    <a:pt x="2753" y="4632"/>
                  </a:cubicBezTo>
                  <a:cubicBezTo>
                    <a:pt x="4234" y="3795"/>
                    <a:pt x="5714" y="3367"/>
                    <a:pt x="7120" y="3367"/>
                  </a:cubicBezTo>
                  <a:cubicBezTo>
                    <a:pt x="7849" y="3367"/>
                    <a:pt x="8558" y="3482"/>
                    <a:pt x="9237" y="3715"/>
                  </a:cubicBezTo>
                  <a:cubicBezTo>
                    <a:pt x="11455" y="4454"/>
                    <a:pt x="13291" y="6349"/>
                    <a:pt x="14534" y="9221"/>
                  </a:cubicBezTo>
                  <a:cubicBezTo>
                    <a:pt x="15541" y="11500"/>
                    <a:pt x="16073" y="14135"/>
                    <a:pt x="16133" y="17124"/>
                  </a:cubicBezTo>
                  <a:cubicBezTo>
                    <a:pt x="16163" y="18012"/>
                    <a:pt x="16902" y="18753"/>
                    <a:pt x="17821" y="18753"/>
                  </a:cubicBezTo>
                  <a:lnTo>
                    <a:pt x="17880" y="18753"/>
                  </a:lnTo>
                  <a:cubicBezTo>
                    <a:pt x="18797" y="18722"/>
                    <a:pt x="19538" y="17953"/>
                    <a:pt x="19507" y="17006"/>
                  </a:cubicBezTo>
                  <a:cubicBezTo>
                    <a:pt x="19420" y="13631"/>
                    <a:pt x="18768" y="10552"/>
                    <a:pt x="17613" y="7888"/>
                  </a:cubicBezTo>
                  <a:cubicBezTo>
                    <a:pt x="15986" y="4130"/>
                    <a:pt x="13468" y="1584"/>
                    <a:pt x="10302" y="518"/>
                  </a:cubicBezTo>
                  <a:cubicBezTo>
                    <a:pt x="9265" y="172"/>
                    <a:pt x="8198" y="1"/>
                    <a:pt x="7115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1468225" y="1098350"/>
              <a:ext cx="655000" cy="625100"/>
            </a:xfrm>
            <a:custGeom>
              <a:avLst/>
              <a:gdLst/>
              <a:ahLst/>
              <a:cxnLst/>
              <a:rect l="l" t="t" r="r" b="b"/>
              <a:pathLst>
                <a:path w="26200" h="25004" extrusionOk="0">
                  <a:moveTo>
                    <a:pt x="9061" y="0"/>
                  </a:moveTo>
                  <a:cubicBezTo>
                    <a:pt x="6450" y="0"/>
                    <a:pt x="3770" y="726"/>
                    <a:pt x="1126" y="2179"/>
                  </a:cubicBezTo>
                  <a:cubicBezTo>
                    <a:pt x="297" y="2593"/>
                    <a:pt x="1" y="3631"/>
                    <a:pt x="446" y="4429"/>
                  </a:cubicBezTo>
                  <a:cubicBezTo>
                    <a:pt x="750" y="4998"/>
                    <a:pt x="1320" y="5316"/>
                    <a:pt x="1916" y="5316"/>
                  </a:cubicBezTo>
                  <a:cubicBezTo>
                    <a:pt x="2187" y="5316"/>
                    <a:pt x="2465" y="5249"/>
                    <a:pt x="2724" y="5111"/>
                  </a:cubicBezTo>
                  <a:cubicBezTo>
                    <a:pt x="4857" y="3941"/>
                    <a:pt x="7001" y="3348"/>
                    <a:pt x="9065" y="3348"/>
                  </a:cubicBezTo>
                  <a:cubicBezTo>
                    <a:pt x="10239" y="3348"/>
                    <a:pt x="11388" y="3540"/>
                    <a:pt x="12493" y="3927"/>
                  </a:cubicBezTo>
                  <a:cubicBezTo>
                    <a:pt x="15839" y="5080"/>
                    <a:pt x="18622" y="7981"/>
                    <a:pt x="20485" y="12274"/>
                  </a:cubicBezTo>
                  <a:cubicBezTo>
                    <a:pt x="21878" y="15500"/>
                    <a:pt x="22648" y="19229"/>
                    <a:pt x="22825" y="23405"/>
                  </a:cubicBezTo>
                  <a:cubicBezTo>
                    <a:pt x="22854" y="24293"/>
                    <a:pt x="23595" y="25003"/>
                    <a:pt x="24483" y="25003"/>
                  </a:cubicBezTo>
                  <a:lnTo>
                    <a:pt x="24570" y="25003"/>
                  </a:lnTo>
                  <a:cubicBezTo>
                    <a:pt x="25489" y="24972"/>
                    <a:pt x="26200" y="24174"/>
                    <a:pt x="26169" y="23255"/>
                  </a:cubicBezTo>
                  <a:cubicBezTo>
                    <a:pt x="25991" y="18697"/>
                    <a:pt x="25103" y="14552"/>
                    <a:pt x="23564" y="10941"/>
                  </a:cubicBezTo>
                  <a:cubicBezTo>
                    <a:pt x="21314" y="5762"/>
                    <a:pt x="17852" y="2238"/>
                    <a:pt x="13589" y="758"/>
                  </a:cubicBezTo>
                  <a:cubicBezTo>
                    <a:pt x="12118" y="253"/>
                    <a:pt x="10601" y="0"/>
                    <a:pt x="9061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1461600" y="876400"/>
              <a:ext cx="808150" cy="773750"/>
            </a:xfrm>
            <a:custGeom>
              <a:avLst/>
              <a:gdLst/>
              <a:ahLst/>
              <a:cxnLst/>
              <a:rect l="l" t="t" r="r" b="b"/>
              <a:pathLst>
                <a:path w="32326" h="30950" extrusionOk="0">
                  <a:moveTo>
                    <a:pt x="10690" y="0"/>
                  </a:moveTo>
                  <a:cubicBezTo>
                    <a:pt x="7568" y="0"/>
                    <a:pt x="4345" y="822"/>
                    <a:pt x="1154" y="2444"/>
                  </a:cubicBezTo>
                  <a:cubicBezTo>
                    <a:pt x="356" y="2858"/>
                    <a:pt x="1" y="3893"/>
                    <a:pt x="444" y="4694"/>
                  </a:cubicBezTo>
                  <a:cubicBezTo>
                    <a:pt x="736" y="5279"/>
                    <a:pt x="1324" y="5612"/>
                    <a:pt x="1935" y="5612"/>
                  </a:cubicBezTo>
                  <a:cubicBezTo>
                    <a:pt x="2190" y="5612"/>
                    <a:pt x="2449" y="5554"/>
                    <a:pt x="2693" y="5432"/>
                  </a:cubicBezTo>
                  <a:cubicBezTo>
                    <a:pt x="5391" y="4047"/>
                    <a:pt x="8101" y="3358"/>
                    <a:pt x="10704" y="3358"/>
                  </a:cubicBezTo>
                  <a:cubicBezTo>
                    <a:pt x="12328" y="3358"/>
                    <a:pt x="13910" y="3626"/>
                    <a:pt x="15422" y="4161"/>
                  </a:cubicBezTo>
                  <a:cubicBezTo>
                    <a:pt x="19834" y="5759"/>
                    <a:pt x="23445" y="9577"/>
                    <a:pt x="25873" y="15173"/>
                  </a:cubicBezTo>
                  <a:cubicBezTo>
                    <a:pt x="27649" y="19286"/>
                    <a:pt x="28684" y="24053"/>
                    <a:pt x="28951" y="29351"/>
                  </a:cubicBezTo>
                  <a:cubicBezTo>
                    <a:pt x="28980" y="30239"/>
                    <a:pt x="29721" y="30949"/>
                    <a:pt x="30609" y="30949"/>
                  </a:cubicBezTo>
                  <a:lnTo>
                    <a:pt x="30697" y="30949"/>
                  </a:lnTo>
                  <a:cubicBezTo>
                    <a:pt x="31615" y="30890"/>
                    <a:pt x="32326" y="30120"/>
                    <a:pt x="32295" y="29173"/>
                  </a:cubicBezTo>
                  <a:cubicBezTo>
                    <a:pt x="32030" y="23490"/>
                    <a:pt x="30905" y="18339"/>
                    <a:pt x="28951" y="13839"/>
                  </a:cubicBezTo>
                  <a:cubicBezTo>
                    <a:pt x="26138" y="7358"/>
                    <a:pt x="21847" y="2918"/>
                    <a:pt x="16547" y="1023"/>
                  </a:cubicBezTo>
                  <a:cubicBezTo>
                    <a:pt x="14660" y="339"/>
                    <a:pt x="12696" y="0"/>
                    <a:pt x="10690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1485275" y="610475"/>
              <a:ext cx="962100" cy="909425"/>
            </a:xfrm>
            <a:custGeom>
              <a:avLst/>
              <a:gdLst/>
              <a:ahLst/>
              <a:cxnLst/>
              <a:rect l="l" t="t" r="r" b="b"/>
              <a:pathLst>
                <a:path w="38484" h="36377" extrusionOk="0">
                  <a:moveTo>
                    <a:pt x="10877" y="1"/>
                  </a:moveTo>
                  <a:cubicBezTo>
                    <a:pt x="7762" y="1"/>
                    <a:pt x="4533" y="638"/>
                    <a:pt x="1273" y="1951"/>
                  </a:cubicBezTo>
                  <a:cubicBezTo>
                    <a:pt x="415" y="2306"/>
                    <a:pt x="1" y="3282"/>
                    <a:pt x="325" y="4141"/>
                  </a:cubicBezTo>
                  <a:cubicBezTo>
                    <a:pt x="594" y="4790"/>
                    <a:pt x="1220" y="5185"/>
                    <a:pt x="1879" y="5185"/>
                  </a:cubicBezTo>
                  <a:cubicBezTo>
                    <a:pt x="2092" y="5185"/>
                    <a:pt x="2307" y="5144"/>
                    <a:pt x="2516" y="5058"/>
                  </a:cubicBezTo>
                  <a:cubicBezTo>
                    <a:pt x="5380" y="3908"/>
                    <a:pt x="8194" y="3348"/>
                    <a:pt x="10897" y="3348"/>
                  </a:cubicBezTo>
                  <a:cubicBezTo>
                    <a:pt x="19399" y="3348"/>
                    <a:pt x="26806" y="8892"/>
                    <a:pt x="31230" y="19089"/>
                  </a:cubicBezTo>
                  <a:cubicBezTo>
                    <a:pt x="33273" y="23766"/>
                    <a:pt x="34545" y="29066"/>
                    <a:pt x="35050" y="34868"/>
                  </a:cubicBezTo>
                  <a:cubicBezTo>
                    <a:pt x="35137" y="35725"/>
                    <a:pt x="35878" y="36376"/>
                    <a:pt x="36736" y="36376"/>
                  </a:cubicBezTo>
                  <a:lnTo>
                    <a:pt x="36885" y="36376"/>
                  </a:lnTo>
                  <a:cubicBezTo>
                    <a:pt x="37801" y="36289"/>
                    <a:pt x="38483" y="35488"/>
                    <a:pt x="38393" y="34572"/>
                  </a:cubicBezTo>
                  <a:cubicBezTo>
                    <a:pt x="37860" y="28415"/>
                    <a:pt x="36470" y="22759"/>
                    <a:pt x="34308" y="17758"/>
                  </a:cubicBezTo>
                  <a:cubicBezTo>
                    <a:pt x="29365" y="6321"/>
                    <a:pt x="20688" y="1"/>
                    <a:pt x="10877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1535250" y="1645625"/>
              <a:ext cx="189450" cy="270900"/>
            </a:xfrm>
            <a:custGeom>
              <a:avLst/>
              <a:gdLst/>
              <a:ahLst/>
              <a:cxnLst/>
              <a:rect l="l" t="t" r="r" b="b"/>
              <a:pathLst>
                <a:path w="7578" h="10836" extrusionOk="0">
                  <a:moveTo>
                    <a:pt x="4609" y="1"/>
                  </a:moveTo>
                  <a:cubicBezTo>
                    <a:pt x="4482" y="1"/>
                    <a:pt x="4351" y="11"/>
                    <a:pt x="4218" y="33"/>
                  </a:cubicBezTo>
                  <a:cubicBezTo>
                    <a:pt x="2265" y="329"/>
                    <a:pt x="489" y="2994"/>
                    <a:pt x="252" y="5982"/>
                  </a:cubicBezTo>
                  <a:cubicBezTo>
                    <a:pt x="1" y="8760"/>
                    <a:pt x="1212" y="10836"/>
                    <a:pt x="3000" y="10836"/>
                  </a:cubicBezTo>
                  <a:cubicBezTo>
                    <a:pt x="3117" y="10836"/>
                    <a:pt x="3237" y="10827"/>
                    <a:pt x="3359" y="10808"/>
                  </a:cubicBezTo>
                  <a:cubicBezTo>
                    <a:pt x="5312" y="10482"/>
                    <a:pt x="7089" y="7818"/>
                    <a:pt x="7356" y="4857"/>
                  </a:cubicBezTo>
                  <a:cubicBezTo>
                    <a:pt x="7577" y="2069"/>
                    <a:pt x="6380" y="1"/>
                    <a:pt x="4609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1865675" y="3013275"/>
              <a:ext cx="1127075" cy="1990750"/>
            </a:xfrm>
            <a:custGeom>
              <a:avLst/>
              <a:gdLst/>
              <a:ahLst/>
              <a:cxnLst/>
              <a:rect l="l" t="t" r="r" b="b"/>
              <a:pathLst>
                <a:path w="45083" h="79630" extrusionOk="0">
                  <a:moveTo>
                    <a:pt x="45083" y="1"/>
                  </a:moveTo>
                  <a:cubicBezTo>
                    <a:pt x="45083" y="1"/>
                    <a:pt x="35468" y="7555"/>
                    <a:pt x="24396" y="7555"/>
                  </a:cubicBezTo>
                  <a:cubicBezTo>
                    <a:pt x="23165" y="7555"/>
                    <a:pt x="21917" y="7462"/>
                    <a:pt x="20662" y="7254"/>
                  </a:cubicBezTo>
                  <a:cubicBezTo>
                    <a:pt x="20662" y="7254"/>
                    <a:pt x="13823" y="19360"/>
                    <a:pt x="0" y="27028"/>
                  </a:cubicBezTo>
                  <a:lnTo>
                    <a:pt x="60" y="64770"/>
                  </a:lnTo>
                  <a:cubicBezTo>
                    <a:pt x="60" y="68530"/>
                    <a:pt x="2368" y="71874"/>
                    <a:pt x="5861" y="73236"/>
                  </a:cubicBezTo>
                  <a:lnTo>
                    <a:pt x="22142" y="79630"/>
                  </a:lnTo>
                  <a:cubicBezTo>
                    <a:pt x="22142" y="79630"/>
                    <a:pt x="30696" y="68973"/>
                    <a:pt x="36794" y="61277"/>
                  </a:cubicBezTo>
                  <a:cubicBezTo>
                    <a:pt x="42300" y="54380"/>
                    <a:pt x="45083" y="45706"/>
                    <a:pt x="45083" y="36885"/>
                  </a:cubicBezTo>
                  <a:lnTo>
                    <a:pt x="45083" y="1"/>
                  </a:ln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1956675" y="3077700"/>
              <a:ext cx="1126375" cy="1990750"/>
            </a:xfrm>
            <a:custGeom>
              <a:avLst/>
              <a:gdLst/>
              <a:ahLst/>
              <a:cxnLst/>
              <a:rect l="l" t="t" r="r" b="b"/>
              <a:pathLst>
                <a:path w="45055" h="79630" extrusionOk="0">
                  <a:moveTo>
                    <a:pt x="45054" y="0"/>
                  </a:moveTo>
                  <a:cubicBezTo>
                    <a:pt x="45054" y="0"/>
                    <a:pt x="35485" y="7560"/>
                    <a:pt x="24434" y="7560"/>
                  </a:cubicBezTo>
                  <a:cubicBezTo>
                    <a:pt x="23191" y="7560"/>
                    <a:pt x="21930" y="7464"/>
                    <a:pt x="20662" y="7252"/>
                  </a:cubicBezTo>
                  <a:cubicBezTo>
                    <a:pt x="20662" y="7252"/>
                    <a:pt x="13795" y="19360"/>
                    <a:pt x="0" y="27026"/>
                  </a:cubicBezTo>
                  <a:lnTo>
                    <a:pt x="31" y="64769"/>
                  </a:lnTo>
                  <a:cubicBezTo>
                    <a:pt x="59" y="68527"/>
                    <a:pt x="2340" y="71902"/>
                    <a:pt x="5833" y="73264"/>
                  </a:cubicBezTo>
                  <a:lnTo>
                    <a:pt x="22114" y="79629"/>
                  </a:lnTo>
                  <a:cubicBezTo>
                    <a:pt x="22114" y="79629"/>
                    <a:pt x="30698" y="68973"/>
                    <a:pt x="36796" y="61304"/>
                  </a:cubicBezTo>
                  <a:cubicBezTo>
                    <a:pt x="42302" y="54378"/>
                    <a:pt x="45054" y="45706"/>
                    <a:pt x="45054" y="36884"/>
                  </a:cubicBezTo>
                  <a:lnTo>
                    <a:pt x="45054" y="0"/>
                  </a:ln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2138725" y="3397400"/>
              <a:ext cx="705300" cy="1246250"/>
            </a:xfrm>
            <a:custGeom>
              <a:avLst/>
              <a:gdLst/>
              <a:ahLst/>
              <a:cxnLst/>
              <a:rect l="l" t="t" r="r" b="b"/>
              <a:pathLst>
                <a:path w="28212" h="49850" extrusionOk="0">
                  <a:moveTo>
                    <a:pt x="28212" y="0"/>
                  </a:moveTo>
                  <a:cubicBezTo>
                    <a:pt x="28212" y="0"/>
                    <a:pt x="22246" y="4725"/>
                    <a:pt x="15328" y="4725"/>
                  </a:cubicBezTo>
                  <a:cubicBezTo>
                    <a:pt x="14541" y="4725"/>
                    <a:pt x="13741" y="4664"/>
                    <a:pt x="12937" y="4528"/>
                  </a:cubicBezTo>
                  <a:cubicBezTo>
                    <a:pt x="12937" y="4528"/>
                    <a:pt x="8644" y="12137"/>
                    <a:pt x="0" y="16933"/>
                  </a:cubicBezTo>
                  <a:lnTo>
                    <a:pt x="31" y="40555"/>
                  </a:lnTo>
                  <a:cubicBezTo>
                    <a:pt x="31" y="42892"/>
                    <a:pt x="1480" y="45023"/>
                    <a:pt x="3671" y="45852"/>
                  </a:cubicBezTo>
                  <a:lnTo>
                    <a:pt x="13854" y="49850"/>
                  </a:lnTo>
                  <a:cubicBezTo>
                    <a:pt x="13854" y="49850"/>
                    <a:pt x="19213" y="43188"/>
                    <a:pt x="23030" y="38364"/>
                  </a:cubicBezTo>
                  <a:cubicBezTo>
                    <a:pt x="26495" y="34042"/>
                    <a:pt x="28212" y="28624"/>
                    <a:pt x="28212" y="23090"/>
                  </a:cubicBezTo>
                  <a:lnTo>
                    <a:pt x="28212" y="0"/>
                  </a:lnTo>
                  <a:close/>
                </a:path>
              </a:pathLst>
            </a:custGeom>
            <a:solidFill>
              <a:srgbClr val="FFD1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2138725" y="3397400"/>
              <a:ext cx="762275" cy="1146325"/>
            </a:xfrm>
            <a:custGeom>
              <a:avLst/>
              <a:gdLst/>
              <a:ahLst/>
              <a:cxnLst/>
              <a:rect l="l" t="t" r="r" b="b"/>
              <a:pathLst>
                <a:path w="30491" h="45853" extrusionOk="0">
                  <a:moveTo>
                    <a:pt x="28212" y="0"/>
                  </a:moveTo>
                  <a:cubicBezTo>
                    <a:pt x="28212" y="0"/>
                    <a:pt x="22419" y="4836"/>
                    <a:pt x="15757" y="4836"/>
                  </a:cubicBezTo>
                  <a:cubicBezTo>
                    <a:pt x="14830" y="4836"/>
                    <a:pt x="13885" y="4742"/>
                    <a:pt x="12937" y="4528"/>
                  </a:cubicBezTo>
                  <a:cubicBezTo>
                    <a:pt x="12937" y="4528"/>
                    <a:pt x="6809" y="14889"/>
                    <a:pt x="0" y="16933"/>
                  </a:cubicBezTo>
                  <a:lnTo>
                    <a:pt x="90" y="41206"/>
                  </a:lnTo>
                  <a:lnTo>
                    <a:pt x="3671" y="45852"/>
                  </a:lnTo>
                  <a:lnTo>
                    <a:pt x="30490" y="1627"/>
                  </a:lnTo>
                  <a:lnTo>
                    <a:pt x="28212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2195725" y="3438075"/>
              <a:ext cx="705275" cy="1246250"/>
            </a:xfrm>
            <a:custGeom>
              <a:avLst/>
              <a:gdLst/>
              <a:ahLst/>
              <a:cxnLst/>
              <a:rect l="l" t="t" r="r" b="b"/>
              <a:pathLst>
                <a:path w="28211" h="49850" extrusionOk="0">
                  <a:moveTo>
                    <a:pt x="28210" y="0"/>
                  </a:moveTo>
                  <a:cubicBezTo>
                    <a:pt x="28210" y="0"/>
                    <a:pt x="22199" y="4720"/>
                    <a:pt x="15280" y="4720"/>
                  </a:cubicBezTo>
                  <a:cubicBezTo>
                    <a:pt x="14507" y="4720"/>
                    <a:pt x="13724" y="4661"/>
                    <a:pt x="12936" y="4530"/>
                  </a:cubicBezTo>
                  <a:cubicBezTo>
                    <a:pt x="12936" y="4530"/>
                    <a:pt x="8644" y="12109"/>
                    <a:pt x="1" y="16904"/>
                  </a:cubicBezTo>
                  <a:lnTo>
                    <a:pt x="29" y="40555"/>
                  </a:lnTo>
                  <a:cubicBezTo>
                    <a:pt x="29" y="42894"/>
                    <a:pt x="1481" y="44995"/>
                    <a:pt x="3641" y="45855"/>
                  </a:cubicBezTo>
                  <a:lnTo>
                    <a:pt x="13854" y="49850"/>
                  </a:lnTo>
                  <a:cubicBezTo>
                    <a:pt x="13854" y="49850"/>
                    <a:pt x="19211" y="43190"/>
                    <a:pt x="23031" y="38364"/>
                  </a:cubicBezTo>
                  <a:cubicBezTo>
                    <a:pt x="26465" y="34042"/>
                    <a:pt x="28210" y="28596"/>
                    <a:pt x="28210" y="23090"/>
                  </a:cubicBezTo>
                  <a:lnTo>
                    <a:pt x="2821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5850775" y="1881775"/>
              <a:ext cx="364900" cy="1648075"/>
            </a:xfrm>
            <a:custGeom>
              <a:avLst/>
              <a:gdLst/>
              <a:ahLst/>
              <a:cxnLst/>
              <a:rect l="l" t="t" r="r" b="b"/>
              <a:pathLst>
                <a:path w="14596" h="65923" extrusionOk="0">
                  <a:moveTo>
                    <a:pt x="3288" y="1"/>
                  </a:moveTo>
                  <a:lnTo>
                    <a:pt x="3257" y="29"/>
                  </a:lnTo>
                  <a:lnTo>
                    <a:pt x="14536" y="6691"/>
                  </a:lnTo>
                  <a:lnTo>
                    <a:pt x="14536" y="65864"/>
                  </a:lnTo>
                  <a:lnTo>
                    <a:pt x="32" y="56126"/>
                  </a:lnTo>
                  <a:lnTo>
                    <a:pt x="1" y="56154"/>
                  </a:lnTo>
                  <a:lnTo>
                    <a:pt x="14596" y="65923"/>
                  </a:lnTo>
                  <a:lnTo>
                    <a:pt x="14596" y="6660"/>
                  </a:lnTo>
                  <a:lnTo>
                    <a:pt x="3288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5600650" y="1046250"/>
              <a:ext cx="481825" cy="924375"/>
            </a:xfrm>
            <a:custGeom>
              <a:avLst/>
              <a:gdLst/>
              <a:ahLst/>
              <a:cxnLst/>
              <a:rect l="l" t="t" r="r" b="b"/>
              <a:pathLst>
                <a:path w="19273" h="36975" extrusionOk="0">
                  <a:moveTo>
                    <a:pt x="0" y="0"/>
                  </a:moveTo>
                  <a:lnTo>
                    <a:pt x="0" y="6927"/>
                  </a:lnTo>
                  <a:lnTo>
                    <a:pt x="31" y="6927"/>
                  </a:lnTo>
                  <a:lnTo>
                    <a:pt x="31" y="90"/>
                  </a:lnTo>
                  <a:lnTo>
                    <a:pt x="19242" y="11220"/>
                  </a:lnTo>
                  <a:lnTo>
                    <a:pt x="19242" y="36974"/>
                  </a:lnTo>
                  <a:lnTo>
                    <a:pt x="19272" y="36974"/>
                  </a:lnTo>
                  <a:lnTo>
                    <a:pt x="19272" y="11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2"/>
            <p:cNvSpPr/>
            <p:nvPr/>
          </p:nvSpPr>
          <p:spPr>
            <a:xfrm>
              <a:off x="5061900" y="895550"/>
              <a:ext cx="959875" cy="1592050"/>
            </a:xfrm>
            <a:custGeom>
              <a:avLst/>
              <a:gdLst/>
              <a:ahLst/>
              <a:cxnLst/>
              <a:rect l="l" t="t" r="r" b="b"/>
              <a:pathLst>
                <a:path w="38395" h="63682" extrusionOk="0">
                  <a:moveTo>
                    <a:pt x="2859" y="1"/>
                  </a:moveTo>
                  <a:cubicBezTo>
                    <a:pt x="1364" y="1"/>
                    <a:pt x="0" y="1187"/>
                    <a:pt x="0" y="2862"/>
                  </a:cubicBezTo>
                  <a:lnTo>
                    <a:pt x="0" y="41373"/>
                  </a:lnTo>
                  <a:cubicBezTo>
                    <a:pt x="0" y="42379"/>
                    <a:pt x="533" y="43326"/>
                    <a:pt x="1393" y="43831"/>
                  </a:cubicBezTo>
                  <a:lnTo>
                    <a:pt x="34102" y="63278"/>
                  </a:lnTo>
                  <a:cubicBezTo>
                    <a:pt x="34568" y="63555"/>
                    <a:pt x="35064" y="63681"/>
                    <a:pt x="35548" y="63681"/>
                  </a:cubicBezTo>
                  <a:cubicBezTo>
                    <a:pt x="37031" y="63681"/>
                    <a:pt x="38395" y="62495"/>
                    <a:pt x="38395" y="60822"/>
                  </a:cubicBezTo>
                  <a:lnTo>
                    <a:pt x="38395" y="22309"/>
                  </a:lnTo>
                  <a:cubicBezTo>
                    <a:pt x="38395" y="21303"/>
                    <a:pt x="37862" y="20355"/>
                    <a:pt x="37003" y="19853"/>
                  </a:cubicBezTo>
                  <a:lnTo>
                    <a:pt x="4322" y="404"/>
                  </a:lnTo>
                  <a:cubicBezTo>
                    <a:pt x="3849" y="127"/>
                    <a:pt x="3347" y="1"/>
                    <a:pt x="2859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2"/>
            <p:cNvSpPr/>
            <p:nvPr/>
          </p:nvSpPr>
          <p:spPr>
            <a:xfrm>
              <a:off x="5036025" y="896050"/>
              <a:ext cx="948750" cy="1611075"/>
            </a:xfrm>
            <a:custGeom>
              <a:avLst/>
              <a:gdLst/>
              <a:ahLst/>
              <a:cxnLst/>
              <a:rect l="l" t="t" r="r" b="b"/>
              <a:pathLst>
                <a:path w="37950" h="64443" extrusionOk="0">
                  <a:moveTo>
                    <a:pt x="3375" y="0"/>
                  </a:moveTo>
                  <a:lnTo>
                    <a:pt x="0" y="1272"/>
                  </a:lnTo>
                  <a:lnTo>
                    <a:pt x="34781" y="64442"/>
                  </a:lnTo>
                  <a:lnTo>
                    <a:pt x="37950" y="63317"/>
                  </a:lnTo>
                  <a:lnTo>
                    <a:pt x="37860" y="21077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5001975" y="917150"/>
              <a:ext cx="959850" cy="1591925"/>
            </a:xfrm>
            <a:custGeom>
              <a:avLst/>
              <a:gdLst/>
              <a:ahLst/>
              <a:cxnLst/>
              <a:rect l="l" t="t" r="r" b="b"/>
              <a:pathLst>
                <a:path w="38394" h="63677" extrusionOk="0">
                  <a:moveTo>
                    <a:pt x="2858" y="0"/>
                  </a:moveTo>
                  <a:cubicBezTo>
                    <a:pt x="1371" y="0"/>
                    <a:pt x="1" y="1199"/>
                    <a:pt x="1" y="2855"/>
                  </a:cubicBezTo>
                  <a:lnTo>
                    <a:pt x="1" y="41397"/>
                  </a:lnTo>
                  <a:cubicBezTo>
                    <a:pt x="1" y="42403"/>
                    <a:pt x="503" y="43322"/>
                    <a:pt x="1391" y="43824"/>
                  </a:cubicBezTo>
                  <a:lnTo>
                    <a:pt x="34071" y="63274"/>
                  </a:lnTo>
                  <a:cubicBezTo>
                    <a:pt x="34537" y="63550"/>
                    <a:pt x="35035" y="63677"/>
                    <a:pt x="35522" y="63677"/>
                  </a:cubicBezTo>
                  <a:cubicBezTo>
                    <a:pt x="37013" y="63677"/>
                    <a:pt x="38393" y="62490"/>
                    <a:pt x="38393" y="60816"/>
                  </a:cubicBezTo>
                  <a:lnTo>
                    <a:pt x="38393" y="22305"/>
                  </a:lnTo>
                  <a:cubicBezTo>
                    <a:pt x="38393" y="21298"/>
                    <a:pt x="37860" y="20351"/>
                    <a:pt x="37003" y="19847"/>
                  </a:cubicBezTo>
                  <a:lnTo>
                    <a:pt x="4292" y="399"/>
                  </a:lnTo>
                  <a:cubicBezTo>
                    <a:pt x="3830" y="125"/>
                    <a:pt x="3338" y="0"/>
                    <a:pt x="285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5241750" y="1352625"/>
              <a:ext cx="427000" cy="805950"/>
            </a:xfrm>
            <a:custGeom>
              <a:avLst/>
              <a:gdLst/>
              <a:ahLst/>
              <a:cxnLst/>
              <a:rect l="l" t="t" r="r" b="b"/>
              <a:pathLst>
                <a:path w="17080" h="32238" extrusionOk="0">
                  <a:moveTo>
                    <a:pt x="6778" y="0"/>
                  </a:moveTo>
                  <a:cubicBezTo>
                    <a:pt x="3641" y="0"/>
                    <a:pt x="740" y="2458"/>
                    <a:pt x="593" y="5980"/>
                  </a:cubicBezTo>
                  <a:lnTo>
                    <a:pt x="1" y="22232"/>
                  </a:lnTo>
                  <a:cubicBezTo>
                    <a:pt x="1" y="22232"/>
                    <a:pt x="1" y="22261"/>
                    <a:pt x="29" y="22261"/>
                  </a:cubicBezTo>
                  <a:lnTo>
                    <a:pt x="60" y="22232"/>
                  </a:lnTo>
                  <a:lnTo>
                    <a:pt x="652" y="5980"/>
                  </a:lnTo>
                  <a:cubicBezTo>
                    <a:pt x="770" y="2487"/>
                    <a:pt x="3671" y="60"/>
                    <a:pt x="6778" y="60"/>
                  </a:cubicBezTo>
                  <a:cubicBezTo>
                    <a:pt x="7844" y="60"/>
                    <a:pt x="8940" y="327"/>
                    <a:pt x="9975" y="948"/>
                  </a:cubicBezTo>
                  <a:cubicBezTo>
                    <a:pt x="14387" y="3643"/>
                    <a:pt x="17051" y="8407"/>
                    <a:pt x="17051" y="13558"/>
                  </a:cubicBezTo>
                  <a:cubicBezTo>
                    <a:pt x="17051" y="13736"/>
                    <a:pt x="17051" y="13913"/>
                    <a:pt x="17021" y="14091"/>
                  </a:cubicBezTo>
                  <a:lnTo>
                    <a:pt x="16369" y="32207"/>
                  </a:lnTo>
                  <a:cubicBezTo>
                    <a:pt x="16369" y="32207"/>
                    <a:pt x="16369" y="32238"/>
                    <a:pt x="16400" y="32238"/>
                  </a:cubicBezTo>
                  <a:lnTo>
                    <a:pt x="16400" y="32207"/>
                  </a:lnTo>
                  <a:lnTo>
                    <a:pt x="17080" y="14091"/>
                  </a:lnTo>
                  <a:lnTo>
                    <a:pt x="17080" y="13558"/>
                  </a:lnTo>
                  <a:cubicBezTo>
                    <a:pt x="17080" y="8407"/>
                    <a:pt x="14416" y="3612"/>
                    <a:pt x="10006" y="919"/>
                  </a:cubicBezTo>
                  <a:cubicBezTo>
                    <a:pt x="8969" y="296"/>
                    <a:pt x="7875" y="0"/>
                    <a:pt x="677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2"/>
            <p:cNvSpPr/>
            <p:nvPr/>
          </p:nvSpPr>
          <p:spPr>
            <a:xfrm>
              <a:off x="5611775" y="2034225"/>
              <a:ext cx="4475" cy="96950"/>
            </a:xfrm>
            <a:custGeom>
              <a:avLst/>
              <a:gdLst/>
              <a:ahLst/>
              <a:cxnLst/>
              <a:rect l="l" t="t" r="r" b="b"/>
              <a:pathLst>
                <a:path w="179" h="3878" extrusionOk="0">
                  <a:moveTo>
                    <a:pt x="178" y="1"/>
                  </a:moveTo>
                  <a:cubicBezTo>
                    <a:pt x="147" y="1"/>
                    <a:pt x="147" y="1"/>
                    <a:pt x="147" y="29"/>
                  </a:cubicBezTo>
                  <a:lnTo>
                    <a:pt x="1" y="3849"/>
                  </a:lnTo>
                  <a:cubicBezTo>
                    <a:pt x="1" y="3877"/>
                    <a:pt x="1" y="3877"/>
                    <a:pt x="29" y="3877"/>
                  </a:cubicBezTo>
                  <a:cubicBezTo>
                    <a:pt x="29" y="3877"/>
                    <a:pt x="60" y="3877"/>
                    <a:pt x="60" y="3849"/>
                  </a:cubicBezTo>
                  <a:lnTo>
                    <a:pt x="178" y="29"/>
                  </a:lnTo>
                  <a:lnTo>
                    <a:pt x="178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2"/>
            <p:cNvSpPr/>
            <p:nvPr/>
          </p:nvSpPr>
          <p:spPr>
            <a:xfrm>
              <a:off x="5620650" y="1702700"/>
              <a:ext cx="8150" cy="188000"/>
            </a:xfrm>
            <a:custGeom>
              <a:avLst/>
              <a:gdLst/>
              <a:ahLst/>
              <a:cxnLst/>
              <a:rect l="l" t="t" r="r" b="b"/>
              <a:pathLst>
                <a:path w="326" h="7520" extrusionOk="0">
                  <a:moveTo>
                    <a:pt x="297" y="0"/>
                  </a:moveTo>
                  <a:lnTo>
                    <a:pt x="266" y="29"/>
                  </a:lnTo>
                  <a:lnTo>
                    <a:pt x="1" y="7488"/>
                  </a:lnTo>
                  <a:cubicBezTo>
                    <a:pt x="1" y="7488"/>
                    <a:pt x="1" y="7519"/>
                    <a:pt x="29" y="7519"/>
                  </a:cubicBezTo>
                  <a:lnTo>
                    <a:pt x="60" y="7488"/>
                  </a:lnTo>
                  <a:lnTo>
                    <a:pt x="325" y="29"/>
                  </a:lnTo>
                  <a:cubicBezTo>
                    <a:pt x="325" y="29"/>
                    <a:pt x="325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5414925" y="1393000"/>
              <a:ext cx="150225" cy="103975"/>
            </a:xfrm>
            <a:custGeom>
              <a:avLst/>
              <a:gdLst/>
              <a:ahLst/>
              <a:cxnLst/>
              <a:rect l="l" t="t" r="r" b="b"/>
              <a:pathLst>
                <a:path w="6009" h="4159" extrusionOk="0">
                  <a:moveTo>
                    <a:pt x="22" y="1"/>
                  </a:moveTo>
                  <a:cubicBezTo>
                    <a:pt x="13" y="1"/>
                    <a:pt x="1" y="15"/>
                    <a:pt x="1" y="15"/>
                  </a:cubicBezTo>
                  <a:cubicBezTo>
                    <a:pt x="1" y="43"/>
                    <a:pt x="1" y="43"/>
                    <a:pt x="29" y="43"/>
                  </a:cubicBezTo>
                  <a:cubicBezTo>
                    <a:pt x="799" y="74"/>
                    <a:pt x="1540" y="311"/>
                    <a:pt x="2219" y="725"/>
                  </a:cubicBezTo>
                  <a:cubicBezTo>
                    <a:pt x="3700" y="1613"/>
                    <a:pt x="4974" y="2797"/>
                    <a:pt x="5949" y="4159"/>
                  </a:cubicBezTo>
                  <a:lnTo>
                    <a:pt x="6008" y="4159"/>
                  </a:lnTo>
                  <a:lnTo>
                    <a:pt x="6008" y="4128"/>
                  </a:lnTo>
                  <a:cubicBezTo>
                    <a:pt x="5002" y="2766"/>
                    <a:pt x="3730" y="1582"/>
                    <a:pt x="2219" y="666"/>
                  </a:cubicBezTo>
                  <a:cubicBezTo>
                    <a:pt x="1540" y="251"/>
                    <a:pt x="799" y="15"/>
                    <a:pt x="29" y="15"/>
                  </a:cubicBezTo>
                  <a:cubicBezTo>
                    <a:pt x="29" y="4"/>
                    <a:pt x="26" y="1"/>
                    <a:pt x="22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18" name="Google Shape;1818;p52"/>
            <p:cNvSpPr/>
            <p:nvPr/>
          </p:nvSpPr>
          <p:spPr>
            <a:xfrm>
              <a:off x="5285400" y="1502875"/>
              <a:ext cx="12625" cy="302675"/>
            </a:xfrm>
            <a:custGeom>
              <a:avLst/>
              <a:gdLst/>
              <a:ahLst/>
              <a:cxnLst/>
              <a:rect l="l" t="t" r="r" b="b"/>
              <a:pathLst>
                <a:path w="505" h="12107" extrusionOk="0">
                  <a:moveTo>
                    <a:pt x="474" y="1"/>
                  </a:moveTo>
                  <a:cubicBezTo>
                    <a:pt x="474" y="1"/>
                    <a:pt x="445" y="1"/>
                    <a:pt x="445" y="29"/>
                  </a:cubicBezTo>
                  <a:lnTo>
                    <a:pt x="237" y="5625"/>
                  </a:lnTo>
                  <a:lnTo>
                    <a:pt x="0" y="12078"/>
                  </a:lnTo>
                  <a:lnTo>
                    <a:pt x="31" y="12107"/>
                  </a:lnTo>
                  <a:cubicBezTo>
                    <a:pt x="59" y="12107"/>
                    <a:pt x="59" y="12107"/>
                    <a:pt x="59" y="12078"/>
                  </a:cubicBezTo>
                  <a:lnTo>
                    <a:pt x="296" y="5625"/>
                  </a:lnTo>
                  <a:lnTo>
                    <a:pt x="504" y="29"/>
                  </a:lnTo>
                  <a:cubicBezTo>
                    <a:pt x="504" y="1"/>
                    <a:pt x="504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2"/>
            <p:cNvSpPr/>
            <p:nvPr/>
          </p:nvSpPr>
          <p:spPr>
            <a:xfrm>
              <a:off x="5280950" y="1876575"/>
              <a:ext cx="2975" cy="53300"/>
            </a:xfrm>
            <a:custGeom>
              <a:avLst/>
              <a:gdLst/>
              <a:ahLst/>
              <a:cxnLst/>
              <a:rect l="l" t="t" r="r" b="b"/>
              <a:pathLst>
                <a:path w="119" h="2132" extrusionOk="0">
                  <a:moveTo>
                    <a:pt x="119" y="0"/>
                  </a:moveTo>
                  <a:cubicBezTo>
                    <a:pt x="90" y="0"/>
                    <a:pt x="90" y="31"/>
                    <a:pt x="90" y="31"/>
                  </a:cubicBezTo>
                  <a:lnTo>
                    <a:pt x="0" y="2103"/>
                  </a:lnTo>
                  <a:lnTo>
                    <a:pt x="31" y="2132"/>
                  </a:lnTo>
                  <a:lnTo>
                    <a:pt x="60" y="2103"/>
                  </a:lnTo>
                  <a:lnTo>
                    <a:pt x="119" y="3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2"/>
            <p:cNvSpPr/>
            <p:nvPr/>
          </p:nvSpPr>
          <p:spPr>
            <a:xfrm>
              <a:off x="5572525" y="1838100"/>
              <a:ext cx="11150" cy="272350"/>
            </a:xfrm>
            <a:custGeom>
              <a:avLst/>
              <a:gdLst/>
              <a:ahLst/>
              <a:cxnLst/>
              <a:rect l="l" t="t" r="r" b="b"/>
              <a:pathLst>
                <a:path w="446" h="10894" extrusionOk="0">
                  <a:moveTo>
                    <a:pt x="415" y="0"/>
                  </a:moveTo>
                  <a:cubicBezTo>
                    <a:pt x="415" y="0"/>
                    <a:pt x="415" y="31"/>
                    <a:pt x="387" y="31"/>
                  </a:cubicBezTo>
                  <a:lnTo>
                    <a:pt x="327" y="2399"/>
                  </a:lnTo>
                  <a:lnTo>
                    <a:pt x="209" y="5092"/>
                  </a:lnTo>
                  <a:lnTo>
                    <a:pt x="1" y="10865"/>
                  </a:lnTo>
                  <a:cubicBezTo>
                    <a:pt x="1" y="10894"/>
                    <a:pt x="1" y="10894"/>
                    <a:pt x="31" y="10894"/>
                  </a:cubicBezTo>
                  <a:cubicBezTo>
                    <a:pt x="31" y="10894"/>
                    <a:pt x="60" y="10894"/>
                    <a:pt x="60" y="10865"/>
                  </a:cubicBezTo>
                  <a:lnTo>
                    <a:pt x="268" y="5092"/>
                  </a:lnTo>
                  <a:lnTo>
                    <a:pt x="356" y="2399"/>
                  </a:lnTo>
                  <a:lnTo>
                    <a:pt x="446" y="31"/>
                  </a:lnTo>
                  <a:cubicBezTo>
                    <a:pt x="446" y="31"/>
                    <a:pt x="446" y="0"/>
                    <a:pt x="41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2"/>
            <p:cNvSpPr/>
            <p:nvPr/>
          </p:nvSpPr>
          <p:spPr>
            <a:xfrm>
              <a:off x="5491900" y="1475650"/>
              <a:ext cx="96925" cy="227075"/>
            </a:xfrm>
            <a:custGeom>
              <a:avLst/>
              <a:gdLst/>
              <a:ahLst/>
              <a:cxnLst/>
              <a:rect l="l" t="t" r="r" b="b"/>
              <a:pathLst>
                <a:path w="3877" h="9083" extrusionOk="0">
                  <a:moveTo>
                    <a:pt x="25" y="1"/>
                  </a:moveTo>
                  <a:cubicBezTo>
                    <a:pt x="21" y="1"/>
                    <a:pt x="14" y="9"/>
                    <a:pt x="0" y="24"/>
                  </a:cubicBezTo>
                  <a:lnTo>
                    <a:pt x="0" y="52"/>
                  </a:lnTo>
                  <a:cubicBezTo>
                    <a:pt x="2427" y="2215"/>
                    <a:pt x="3848" y="5322"/>
                    <a:pt x="3848" y="8637"/>
                  </a:cubicBezTo>
                  <a:cubicBezTo>
                    <a:pt x="3848" y="8755"/>
                    <a:pt x="3818" y="8905"/>
                    <a:pt x="3818" y="9051"/>
                  </a:cubicBezTo>
                  <a:lnTo>
                    <a:pt x="3848" y="9082"/>
                  </a:lnTo>
                  <a:lnTo>
                    <a:pt x="3877" y="9051"/>
                  </a:lnTo>
                  <a:lnTo>
                    <a:pt x="3877" y="8637"/>
                  </a:lnTo>
                  <a:cubicBezTo>
                    <a:pt x="3877" y="5322"/>
                    <a:pt x="2456" y="2184"/>
                    <a:pt x="29" y="24"/>
                  </a:cubicBezTo>
                  <a:cubicBezTo>
                    <a:pt x="29" y="9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5333525" y="1433325"/>
              <a:ext cx="116950" cy="150975"/>
            </a:xfrm>
            <a:custGeom>
              <a:avLst/>
              <a:gdLst/>
              <a:ahLst/>
              <a:cxnLst/>
              <a:rect l="l" t="t" r="r" b="b"/>
              <a:pathLst>
                <a:path w="4678" h="6039" extrusionOk="0">
                  <a:moveTo>
                    <a:pt x="3138" y="0"/>
                  </a:moveTo>
                  <a:cubicBezTo>
                    <a:pt x="2546" y="0"/>
                    <a:pt x="1805" y="206"/>
                    <a:pt x="1213" y="680"/>
                  </a:cubicBezTo>
                  <a:cubicBezTo>
                    <a:pt x="621" y="1153"/>
                    <a:pt x="178" y="1864"/>
                    <a:pt x="119" y="2870"/>
                  </a:cubicBezTo>
                  <a:lnTo>
                    <a:pt x="29" y="6008"/>
                  </a:lnTo>
                  <a:cubicBezTo>
                    <a:pt x="0" y="6039"/>
                    <a:pt x="29" y="6039"/>
                    <a:pt x="29" y="6039"/>
                  </a:cubicBezTo>
                  <a:cubicBezTo>
                    <a:pt x="60" y="6039"/>
                    <a:pt x="60" y="6039"/>
                    <a:pt x="60" y="6008"/>
                  </a:cubicBezTo>
                  <a:lnTo>
                    <a:pt x="178" y="2870"/>
                  </a:lnTo>
                  <a:cubicBezTo>
                    <a:pt x="206" y="1895"/>
                    <a:pt x="652" y="1184"/>
                    <a:pt x="1244" y="711"/>
                  </a:cubicBezTo>
                  <a:cubicBezTo>
                    <a:pt x="1836" y="237"/>
                    <a:pt x="2546" y="29"/>
                    <a:pt x="3138" y="29"/>
                  </a:cubicBezTo>
                  <a:lnTo>
                    <a:pt x="3226" y="29"/>
                  </a:lnTo>
                  <a:cubicBezTo>
                    <a:pt x="3730" y="59"/>
                    <a:pt x="4204" y="206"/>
                    <a:pt x="4647" y="474"/>
                  </a:cubicBezTo>
                  <a:lnTo>
                    <a:pt x="4677" y="443"/>
                  </a:lnTo>
                  <a:lnTo>
                    <a:pt x="4647" y="415"/>
                  </a:lnTo>
                  <a:cubicBezTo>
                    <a:pt x="4204" y="147"/>
                    <a:pt x="3730" y="0"/>
                    <a:pt x="3226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2"/>
            <p:cNvSpPr/>
            <p:nvPr/>
          </p:nvSpPr>
          <p:spPr>
            <a:xfrm>
              <a:off x="5320200" y="1644200"/>
              <a:ext cx="12575" cy="312325"/>
            </a:xfrm>
            <a:custGeom>
              <a:avLst/>
              <a:gdLst/>
              <a:ahLst/>
              <a:cxnLst/>
              <a:rect l="l" t="t" r="r" b="b"/>
              <a:pathLst>
                <a:path w="503" h="12493" extrusionOk="0">
                  <a:moveTo>
                    <a:pt x="474" y="0"/>
                  </a:moveTo>
                  <a:lnTo>
                    <a:pt x="443" y="31"/>
                  </a:lnTo>
                  <a:lnTo>
                    <a:pt x="0" y="12492"/>
                  </a:lnTo>
                  <a:lnTo>
                    <a:pt x="60" y="12492"/>
                  </a:lnTo>
                  <a:lnTo>
                    <a:pt x="503" y="31"/>
                  </a:lnTo>
                  <a:cubicBezTo>
                    <a:pt x="503" y="0"/>
                    <a:pt x="503" y="0"/>
                    <a:pt x="47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2"/>
            <p:cNvSpPr/>
            <p:nvPr/>
          </p:nvSpPr>
          <p:spPr>
            <a:xfrm>
              <a:off x="5533325" y="1978700"/>
              <a:ext cx="5175" cy="106200"/>
            </a:xfrm>
            <a:custGeom>
              <a:avLst/>
              <a:gdLst/>
              <a:ahLst/>
              <a:cxnLst/>
              <a:rect l="l" t="t" r="r" b="b"/>
              <a:pathLst>
                <a:path w="207" h="4248" extrusionOk="0">
                  <a:moveTo>
                    <a:pt x="178" y="0"/>
                  </a:moveTo>
                  <a:cubicBezTo>
                    <a:pt x="178" y="0"/>
                    <a:pt x="148" y="0"/>
                    <a:pt x="148" y="31"/>
                  </a:cubicBezTo>
                  <a:lnTo>
                    <a:pt x="1" y="4235"/>
                  </a:lnTo>
                  <a:lnTo>
                    <a:pt x="29" y="4235"/>
                  </a:lnTo>
                  <a:cubicBezTo>
                    <a:pt x="29" y="4244"/>
                    <a:pt x="33" y="4247"/>
                    <a:pt x="37" y="4247"/>
                  </a:cubicBezTo>
                  <a:cubicBezTo>
                    <a:pt x="46" y="4247"/>
                    <a:pt x="60" y="4235"/>
                    <a:pt x="60" y="4235"/>
                  </a:cubicBezTo>
                  <a:lnTo>
                    <a:pt x="207" y="31"/>
                  </a:lnTo>
                  <a:cubicBezTo>
                    <a:pt x="207" y="0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5534800" y="1610925"/>
              <a:ext cx="14075" cy="311550"/>
            </a:xfrm>
            <a:custGeom>
              <a:avLst/>
              <a:gdLst/>
              <a:ahLst/>
              <a:cxnLst/>
              <a:rect l="l" t="t" r="r" b="b"/>
              <a:pathLst>
                <a:path w="563" h="12462" extrusionOk="0">
                  <a:moveTo>
                    <a:pt x="1" y="1"/>
                  </a:moveTo>
                  <a:lnTo>
                    <a:pt x="1" y="29"/>
                  </a:lnTo>
                  <a:cubicBezTo>
                    <a:pt x="325" y="1035"/>
                    <a:pt x="503" y="2132"/>
                    <a:pt x="503" y="3226"/>
                  </a:cubicBezTo>
                  <a:lnTo>
                    <a:pt x="503" y="3581"/>
                  </a:lnTo>
                  <a:lnTo>
                    <a:pt x="179" y="12433"/>
                  </a:lnTo>
                  <a:cubicBezTo>
                    <a:pt x="179" y="12462"/>
                    <a:pt x="207" y="12462"/>
                    <a:pt x="207" y="12462"/>
                  </a:cubicBezTo>
                  <a:cubicBezTo>
                    <a:pt x="207" y="12462"/>
                    <a:pt x="238" y="12462"/>
                    <a:pt x="238" y="12433"/>
                  </a:cubicBezTo>
                  <a:lnTo>
                    <a:pt x="562" y="3581"/>
                  </a:lnTo>
                  <a:lnTo>
                    <a:pt x="562" y="3226"/>
                  </a:lnTo>
                  <a:cubicBezTo>
                    <a:pt x="562" y="2132"/>
                    <a:pt x="385" y="1035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2"/>
            <p:cNvSpPr/>
            <p:nvPr/>
          </p:nvSpPr>
          <p:spPr>
            <a:xfrm>
              <a:off x="5366075" y="1473275"/>
              <a:ext cx="138400" cy="328600"/>
            </a:xfrm>
            <a:custGeom>
              <a:avLst/>
              <a:gdLst/>
              <a:ahLst/>
              <a:cxnLst/>
              <a:rect l="l" t="t" r="r" b="b"/>
              <a:pathLst>
                <a:path w="5536" h="13144" extrusionOk="0">
                  <a:moveTo>
                    <a:pt x="1836" y="1"/>
                  </a:moveTo>
                  <a:cubicBezTo>
                    <a:pt x="1687" y="1"/>
                    <a:pt x="1362" y="29"/>
                    <a:pt x="1036" y="237"/>
                  </a:cubicBezTo>
                  <a:cubicBezTo>
                    <a:pt x="889" y="325"/>
                    <a:pt x="740" y="474"/>
                    <a:pt x="621" y="652"/>
                  </a:cubicBezTo>
                  <a:cubicBezTo>
                    <a:pt x="503" y="829"/>
                    <a:pt x="444" y="1035"/>
                    <a:pt x="415" y="1331"/>
                  </a:cubicBezTo>
                  <a:lnTo>
                    <a:pt x="1" y="13144"/>
                  </a:lnTo>
                  <a:lnTo>
                    <a:pt x="29" y="13144"/>
                  </a:lnTo>
                  <a:lnTo>
                    <a:pt x="474" y="1331"/>
                  </a:lnTo>
                  <a:cubicBezTo>
                    <a:pt x="474" y="1066"/>
                    <a:pt x="562" y="829"/>
                    <a:pt x="652" y="680"/>
                  </a:cubicBezTo>
                  <a:cubicBezTo>
                    <a:pt x="830" y="415"/>
                    <a:pt x="1066" y="266"/>
                    <a:pt x="1303" y="147"/>
                  </a:cubicBezTo>
                  <a:cubicBezTo>
                    <a:pt x="1509" y="60"/>
                    <a:pt x="1746" y="29"/>
                    <a:pt x="1836" y="29"/>
                  </a:cubicBezTo>
                  <a:lnTo>
                    <a:pt x="1865" y="29"/>
                  </a:lnTo>
                  <a:cubicBezTo>
                    <a:pt x="2073" y="29"/>
                    <a:pt x="2279" y="119"/>
                    <a:pt x="2487" y="237"/>
                  </a:cubicBezTo>
                  <a:cubicBezTo>
                    <a:pt x="3700" y="976"/>
                    <a:pt x="4706" y="1954"/>
                    <a:pt x="5507" y="3079"/>
                  </a:cubicBezTo>
                  <a:lnTo>
                    <a:pt x="5535" y="3079"/>
                  </a:lnTo>
                  <a:lnTo>
                    <a:pt x="5535" y="3048"/>
                  </a:lnTo>
                  <a:cubicBezTo>
                    <a:pt x="4765" y="1924"/>
                    <a:pt x="3731" y="948"/>
                    <a:pt x="2516" y="207"/>
                  </a:cubicBezTo>
                  <a:cubicBezTo>
                    <a:pt x="2310" y="60"/>
                    <a:pt x="2101" y="1"/>
                    <a:pt x="186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2"/>
            <p:cNvSpPr/>
            <p:nvPr/>
          </p:nvSpPr>
          <p:spPr>
            <a:xfrm>
              <a:off x="5359400" y="1892150"/>
              <a:ext cx="4450" cy="86575"/>
            </a:xfrm>
            <a:custGeom>
              <a:avLst/>
              <a:gdLst/>
              <a:ahLst/>
              <a:cxnLst/>
              <a:rect l="l" t="t" r="r" b="b"/>
              <a:pathLst>
                <a:path w="178" h="3463" extrusionOk="0">
                  <a:moveTo>
                    <a:pt x="149" y="0"/>
                  </a:moveTo>
                  <a:cubicBezTo>
                    <a:pt x="149" y="0"/>
                    <a:pt x="119" y="0"/>
                    <a:pt x="119" y="29"/>
                  </a:cubicBezTo>
                  <a:lnTo>
                    <a:pt x="0" y="3434"/>
                  </a:lnTo>
                  <a:cubicBezTo>
                    <a:pt x="0" y="3462"/>
                    <a:pt x="0" y="3462"/>
                    <a:pt x="31" y="3462"/>
                  </a:cubicBezTo>
                  <a:cubicBezTo>
                    <a:pt x="31" y="3462"/>
                    <a:pt x="59" y="3462"/>
                    <a:pt x="59" y="3434"/>
                  </a:cubicBezTo>
                  <a:lnTo>
                    <a:pt x="178" y="29"/>
                  </a:lnTo>
                  <a:cubicBezTo>
                    <a:pt x="178" y="0"/>
                    <a:pt x="178" y="0"/>
                    <a:pt x="149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5494075" y="1806300"/>
              <a:ext cx="10400" cy="256075"/>
            </a:xfrm>
            <a:custGeom>
              <a:avLst/>
              <a:gdLst/>
              <a:ahLst/>
              <a:cxnLst/>
              <a:rect l="l" t="t" r="r" b="b"/>
              <a:pathLst>
                <a:path w="416" h="10243" extrusionOk="0">
                  <a:moveTo>
                    <a:pt x="387" y="0"/>
                  </a:moveTo>
                  <a:lnTo>
                    <a:pt x="1" y="10243"/>
                  </a:lnTo>
                  <a:lnTo>
                    <a:pt x="60" y="10243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2"/>
            <p:cNvSpPr/>
            <p:nvPr/>
          </p:nvSpPr>
          <p:spPr>
            <a:xfrm>
              <a:off x="5411975" y="1532475"/>
              <a:ext cx="96925" cy="213175"/>
            </a:xfrm>
            <a:custGeom>
              <a:avLst/>
              <a:gdLst/>
              <a:ahLst/>
              <a:cxnLst/>
              <a:rect l="l" t="t" r="r" b="b"/>
              <a:pathLst>
                <a:path w="3877" h="8527" extrusionOk="0">
                  <a:moveTo>
                    <a:pt x="739" y="1"/>
                  </a:moveTo>
                  <a:cubicBezTo>
                    <a:pt x="592" y="1"/>
                    <a:pt x="443" y="60"/>
                    <a:pt x="325" y="148"/>
                  </a:cubicBezTo>
                  <a:cubicBezTo>
                    <a:pt x="206" y="266"/>
                    <a:pt x="147" y="415"/>
                    <a:pt x="147" y="562"/>
                  </a:cubicBezTo>
                  <a:lnTo>
                    <a:pt x="0" y="4233"/>
                  </a:lnTo>
                  <a:cubicBezTo>
                    <a:pt x="0" y="4233"/>
                    <a:pt x="0" y="4263"/>
                    <a:pt x="29" y="4263"/>
                  </a:cubicBezTo>
                  <a:cubicBezTo>
                    <a:pt x="29" y="4263"/>
                    <a:pt x="59" y="4263"/>
                    <a:pt x="59" y="4233"/>
                  </a:cubicBezTo>
                  <a:lnTo>
                    <a:pt x="178" y="562"/>
                  </a:lnTo>
                  <a:cubicBezTo>
                    <a:pt x="178" y="415"/>
                    <a:pt x="265" y="297"/>
                    <a:pt x="355" y="178"/>
                  </a:cubicBezTo>
                  <a:cubicBezTo>
                    <a:pt x="474" y="88"/>
                    <a:pt x="592" y="29"/>
                    <a:pt x="739" y="29"/>
                  </a:cubicBezTo>
                  <a:cubicBezTo>
                    <a:pt x="857" y="29"/>
                    <a:pt x="976" y="88"/>
                    <a:pt x="1094" y="178"/>
                  </a:cubicBezTo>
                  <a:cubicBezTo>
                    <a:pt x="2811" y="1746"/>
                    <a:pt x="3818" y="3996"/>
                    <a:pt x="3818" y="6364"/>
                  </a:cubicBezTo>
                  <a:lnTo>
                    <a:pt x="3818" y="6660"/>
                  </a:lnTo>
                  <a:lnTo>
                    <a:pt x="3789" y="7579"/>
                  </a:lnTo>
                  <a:lnTo>
                    <a:pt x="3758" y="8526"/>
                  </a:lnTo>
                  <a:lnTo>
                    <a:pt x="3789" y="8526"/>
                  </a:lnTo>
                  <a:lnTo>
                    <a:pt x="3848" y="7579"/>
                  </a:lnTo>
                  <a:lnTo>
                    <a:pt x="3877" y="6660"/>
                  </a:lnTo>
                  <a:lnTo>
                    <a:pt x="3877" y="6364"/>
                  </a:lnTo>
                  <a:cubicBezTo>
                    <a:pt x="3877" y="3967"/>
                    <a:pt x="2870" y="1718"/>
                    <a:pt x="1125" y="148"/>
                  </a:cubicBezTo>
                  <a:cubicBezTo>
                    <a:pt x="1007" y="29"/>
                    <a:pt x="857" y="1"/>
                    <a:pt x="73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2"/>
            <p:cNvSpPr/>
            <p:nvPr/>
          </p:nvSpPr>
          <p:spPr>
            <a:xfrm>
              <a:off x="5398650" y="1704875"/>
              <a:ext cx="11850" cy="299775"/>
            </a:xfrm>
            <a:custGeom>
              <a:avLst/>
              <a:gdLst/>
              <a:ahLst/>
              <a:cxnLst/>
              <a:rect l="l" t="t" r="r" b="b"/>
              <a:pathLst>
                <a:path w="474" h="11991" extrusionOk="0">
                  <a:moveTo>
                    <a:pt x="474" y="1"/>
                  </a:moveTo>
                  <a:cubicBezTo>
                    <a:pt x="443" y="1"/>
                    <a:pt x="443" y="1"/>
                    <a:pt x="443" y="32"/>
                  </a:cubicBezTo>
                  <a:lnTo>
                    <a:pt x="0" y="11960"/>
                  </a:lnTo>
                  <a:cubicBezTo>
                    <a:pt x="0" y="11960"/>
                    <a:pt x="0" y="11991"/>
                    <a:pt x="29" y="11991"/>
                  </a:cubicBezTo>
                  <a:lnTo>
                    <a:pt x="29" y="11960"/>
                  </a:lnTo>
                  <a:lnTo>
                    <a:pt x="474" y="32"/>
                  </a:lnTo>
                  <a:lnTo>
                    <a:pt x="47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2"/>
            <p:cNvSpPr/>
            <p:nvPr/>
          </p:nvSpPr>
          <p:spPr>
            <a:xfrm>
              <a:off x="5503725" y="2728400"/>
              <a:ext cx="431450" cy="592775"/>
            </a:xfrm>
            <a:custGeom>
              <a:avLst/>
              <a:gdLst/>
              <a:ahLst/>
              <a:cxnLst/>
              <a:rect l="l" t="t" r="r" b="b"/>
              <a:pathLst>
                <a:path w="17258" h="23711" extrusionOk="0">
                  <a:moveTo>
                    <a:pt x="5476" y="0"/>
                  </a:moveTo>
                  <a:lnTo>
                    <a:pt x="1" y="2132"/>
                  </a:lnTo>
                  <a:lnTo>
                    <a:pt x="12580" y="9442"/>
                  </a:lnTo>
                  <a:lnTo>
                    <a:pt x="11811" y="23710"/>
                  </a:lnTo>
                  <a:lnTo>
                    <a:pt x="15955" y="21875"/>
                  </a:lnTo>
                  <a:lnTo>
                    <a:pt x="17229" y="8407"/>
                  </a:lnTo>
                  <a:cubicBezTo>
                    <a:pt x="17257" y="7815"/>
                    <a:pt x="16961" y="7252"/>
                    <a:pt x="16459" y="6927"/>
                  </a:cubicBezTo>
                  <a:lnTo>
                    <a:pt x="5476" y="0"/>
                  </a:ln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5582875" y="2728425"/>
              <a:ext cx="352300" cy="550525"/>
            </a:xfrm>
            <a:custGeom>
              <a:avLst/>
              <a:gdLst/>
              <a:ahLst/>
              <a:cxnLst/>
              <a:rect l="l" t="t" r="r" b="b"/>
              <a:pathLst>
                <a:path w="14092" h="22021" extrusionOk="0">
                  <a:moveTo>
                    <a:pt x="1911" y="0"/>
                  </a:moveTo>
                  <a:cubicBezTo>
                    <a:pt x="1140" y="0"/>
                    <a:pt x="438" y="595"/>
                    <a:pt x="415" y="1449"/>
                  </a:cubicBezTo>
                  <a:lnTo>
                    <a:pt x="32" y="13438"/>
                  </a:lnTo>
                  <a:cubicBezTo>
                    <a:pt x="1" y="14208"/>
                    <a:pt x="387" y="14919"/>
                    <a:pt x="1038" y="15333"/>
                  </a:cubicBezTo>
                  <a:lnTo>
                    <a:pt x="11368" y="21786"/>
                  </a:lnTo>
                  <a:cubicBezTo>
                    <a:pt x="11629" y="21947"/>
                    <a:pt x="11908" y="22020"/>
                    <a:pt x="12178" y="22020"/>
                  </a:cubicBezTo>
                  <a:cubicBezTo>
                    <a:pt x="12951" y="22020"/>
                    <a:pt x="13656" y="21420"/>
                    <a:pt x="13677" y="20543"/>
                  </a:cubicBezTo>
                  <a:lnTo>
                    <a:pt x="14063" y="8584"/>
                  </a:lnTo>
                  <a:cubicBezTo>
                    <a:pt x="14091" y="7814"/>
                    <a:pt x="13708" y="7104"/>
                    <a:pt x="13057" y="6689"/>
                  </a:cubicBezTo>
                  <a:lnTo>
                    <a:pt x="2724" y="236"/>
                  </a:lnTo>
                  <a:cubicBezTo>
                    <a:pt x="2462" y="74"/>
                    <a:pt x="2182" y="0"/>
                    <a:pt x="1911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2"/>
            <p:cNvSpPr/>
            <p:nvPr/>
          </p:nvSpPr>
          <p:spPr>
            <a:xfrm>
              <a:off x="5473350" y="2777700"/>
              <a:ext cx="352300" cy="550725"/>
            </a:xfrm>
            <a:custGeom>
              <a:avLst/>
              <a:gdLst/>
              <a:ahLst/>
              <a:cxnLst/>
              <a:rect l="l" t="t" r="r" b="b"/>
              <a:pathLst>
                <a:path w="14092" h="22029" extrusionOk="0">
                  <a:moveTo>
                    <a:pt x="1935" y="1"/>
                  </a:moveTo>
                  <a:cubicBezTo>
                    <a:pt x="1154" y="1"/>
                    <a:pt x="438" y="599"/>
                    <a:pt x="415" y="1462"/>
                  </a:cubicBezTo>
                  <a:lnTo>
                    <a:pt x="32" y="13421"/>
                  </a:lnTo>
                  <a:cubicBezTo>
                    <a:pt x="1" y="14191"/>
                    <a:pt x="387" y="14930"/>
                    <a:pt x="1038" y="15344"/>
                  </a:cubicBezTo>
                  <a:lnTo>
                    <a:pt x="11368" y="21797"/>
                  </a:lnTo>
                  <a:cubicBezTo>
                    <a:pt x="11625" y="21956"/>
                    <a:pt x="11899" y="22028"/>
                    <a:pt x="12166" y="22028"/>
                  </a:cubicBezTo>
                  <a:cubicBezTo>
                    <a:pt x="12944" y="22028"/>
                    <a:pt x="13656" y="21415"/>
                    <a:pt x="13677" y="20554"/>
                  </a:cubicBezTo>
                  <a:lnTo>
                    <a:pt x="14063" y="8595"/>
                  </a:lnTo>
                  <a:cubicBezTo>
                    <a:pt x="14091" y="7825"/>
                    <a:pt x="13708" y="7086"/>
                    <a:pt x="13056" y="6672"/>
                  </a:cubicBezTo>
                  <a:lnTo>
                    <a:pt x="2724" y="219"/>
                  </a:lnTo>
                  <a:cubicBezTo>
                    <a:pt x="2470" y="69"/>
                    <a:pt x="2198" y="1"/>
                    <a:pt x="1935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585125" y="2513725"/>
              <a:ext cx="281250" cy="415225"/>
            </a:xfrm>
            <a:custGeom>
              <a:avLst/>
              <a:gdLst/>
              <a:ahLst/>
              <a:cxnLst/>
              <a:rect l="l" t="t" r="r" b="b"/>
              <a:pathLst>
                <a:path w="11250" h="16609" extrusionOk="0">
                  <a:moveTo>
                    <a:pt x="3532" y="1"/>
                  </a:moveTo>
                  <a:cubicBezTo>
                    <a:pt x="1746" y="1"/>
                    <a:pt x="296" y="1429"/>
                    <a:pt x="238" y="3200"/>
                  </a:cubicBezTo>
                  <a:lnTo>
                    <a:pt x="29" y="9563"/>
                  </a:lnTo>
                  <a:cubicBezTo>
                    <a:pt x="1" y="10333"/>
                    <a:pt x="593" y="10955"/>
                    <a:pt x="1363" y="10984"/>
                  </a:cubicBezTo>
                  <a:cubicBezTo>
                    <a:pt x="1382" y="10985"/>
                    <a:pt x="1401" y="10985"/>
                    <a:pt x="1420" y="10985"/>
                  </a:cubicBezTo>
                  <a:cubicBezTo>
                    <a:pt x="2164" y="10985"/>
                    <a:pt x="2783" y="10403"/>
                    <a:pt x="2783" y="9653"/>
                  </a:cubicBezTo>
                  <a:lnTo>
                    <a:pt x="2990" y="3287"/>
                  </a:lnTo>
                  <a:cubicBezTo>
                    <a:pt x="2990" y="2991"/>
                    <a:pt x="3257" y="2755"/>
                    <a:pt x="3553" y="2755"/>
                  </a:cubicBezTo>
                  <a:cubicBezTo>
                    <a:pt x="6276" y="2845"/>
                    <a:pt x="8436" y="5153"/>
                    <a:pt x="8349" y="7877"/>
                  </a:cubicBezTo>
                  <a:lnTo>
                    <a:pt x="8112" y="15187"/>
                  </a:lnTo>
                  <a:cubicBezTo>
                    <a:pt x="8081" y="15929"/>
                    <a:pt x="8673" y="16580"/>
                    <a:pt x="9443" y="16608"/>
                  </a:cubicBezTo>
                  <a:cubicBezTo>
                    <a:pt x="10212" y="16608"/>
                    <a:pt x="10835" y="16016"/>
                    <a:pt x="10864" y="15246"/>
                  </a:cubicBezTo>
                  <a:lnTo>
                    <a:pt x="11100" y="7964"/>
                  </a:lnTo>
                  <a:cubicBezTo>
                    <a:pt x="11250" y="3702"/>
                    <a:pt x="7903" y="150"/>
                    <a:pt x="3641" y="3"/>
                  </a:cubicBezTo>
                  <a:cubicBezTo>
                    <a:pt x="3604" y="2"/>
                    <a:pt x="3568" y="1"/>
                    <a:pt x="3532" y="1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594725" y="2955875"/>
              <a:ext cx="98475" cy="208400"/>
            </a:xfrm>
            <a:custGeom>
              <a:avLst/>
              <a:gdLst/>
              <a:ahLst/>
              <a:cxnLst/>
              <a:rect l="l" t="t" r="r" b="b"/>
              <a:pathLst>
                <a:path w="3939" h="8336" extrusionOk="0">
                  <a:moveTo>
                    <a:pt x="1526" y="0"/>
                  </a:moveTo>
                  <a:cubicBezTo>
                    <a:pt x="1277" y="0"/>
                    <a:pt x="1038" y="63"/>
                    <a:pt x="829" y="196"/>
                  </a:cubicBezTo>
                  <a:cubicBezTo>
                    <a:pt x="91" y="670"/>
                    <a:pt x="1" y="1854"/>
                    <a:pt x="623" y="2830"/>
                  </a:cubicBezTo>
                  <a:cubicBezTo>
                    <a:pt x="652" y="2889"/>
                    <a:pt x="60" y="6472"/>
                    <a:pt x="60" y="6472"/>
                  </a:cubicBezTo>
                  <a:lnTo>
                    <a:pt x="3198" y="8336"/>
                  </a:lnTo>
                  <a:lnTo>
                    <a:pt x="2665" y="3954"/>
                  </a:lnTo>
                  <a:cubicBezTo>
                    <a:pt x="2814" y="3926"/>
                    <a:pt x="2961" y="3867"/>
                    <a:pt x="3110" y="3777"/>
                  </a:cubicBezTo>
                  <a:cubicBezTo>
                    <a:pt x="3849" y="3303"/>
                    <a:pt x="3939" y="2119"/>
                    <a:pt x="3316" y="1113"/>
                  </a:cubicBezTo>
                  <a:cubicBezTo>
                    <a:pt x="2870" y="411"/>
                    <a:pt x="2163" y="0"/>
                    <a:pt x="15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594725" y="2956125"/>
              <a:ext cx="79950" cy="208150"/>
            </a:xfrm>
            <a:custGeom>
              <a:avLst/>
              <a:gdLst/>
              <a:ahLst/>
              <a:cxnLst/>
              <a:rect l="l" t="t" r="r" b="b"/>
              <a:pathLst>
                <a:path w="3198" h="8326" extrusionOk="0">
                  <a:moveTo>
                    <a:pt x="1555" y="0"/>
                  </a:moveTo>
                  <a:cubicBezTo>
                    <a:pt x="1299" y="0"/>
                    <a:pt x="1051" y="59"/>
                    <a:pt x="829" y="186"/>
                  </a:cubicBezTo>
                  <a:cubicBezTo>
                    <a:pt x="91" y="660"/>
                    <a:pt x="1" y="1844"/>
                    <a:pt x="623" y="2820"/>
                  </a:cubicBezTo>
                  <a:cubicBezTo>
                    <a:pt x="652" y="2879"/>
                    <a:pt x="60" y="6462"/>
                    <a:pt x="60" y="6462"/>
                  </a:cubicBezTo>
                  <a:lnTo>
                    <a:pt x="3198" y="8326"/>
                  </a:lnTo>
                  <a:lnTo>
                    <a:pt x="3110" y="7587"/>
                  </a:lnTo>
                  <a:lnTo>
                    <a:pt x="1244" y="6490"/>
                  </a:lnTo>
                  <a:cubicBezTo>
                    <a:pt x="1244" y="6490"/>
                    <a:pt x="1867" y="2910"/>
                    <a:pt x="1836" y="2879"/>
                  </a:cubicBezTo>
                  <a:cubicBezTo>
                    <a:pt x="1215" y="1872"/>
                    <a:pt x="1303" y="688"/>
                    <a:pt x="2044" y="215"/>
                  </a:cubicBezTo>
                  <a:lnTo>
                    <a:pt x="2222" y="127"/>
                  </a:lnTo>
                  <a:cubicBezTo>
                    <a:pt x="2002" y="45"/>
                    <a:pt x="1776" y="0"/>
                    <a:pt x="1555" y="0"/>
                  </a:cubicBezTo>
                  <a:close/>
                </a:path>
              </a:pathLst>
            </a:custGeom>
            <a:solidFill>
              <a:srgbClr val="11B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466725" y="3125775"/>
              <a:ext cx="79950" cy="108825"/>
            </a:xfrm>
            <a:custGeom>
              <a:avLst/>
              <a:gdLst/>
              <a:ahLst/>
              <a:cxnLst/>
              <a:rect l="l" t="t" r="r" b="b"/>
              <a:pathLst>
                <a:path w="3198" h="4353" extrusionOk="0">
                  <a:moveTo>
                    <a:pt x="3198" y="0"/>
                  </a:moveTo>
                  <a:lnTo>
                    <a:pt x="88" y="1717"/>
                  </a:lnTo>
                  <a:lnTo>
                    <a:pt x="1" y="4263"/>
                  </a:lnTo>
                  <a:lnTo>
                    <a:pt x="356" y="4353"/>
                  </a:lnTo>
                  <a:lnTo>
                    <a:pt x="356" y="4057"/>
                  </a:lnTo>
                  <a:lnTo>
                    <a:pt x="976" y="3671"/>
                  </a:lnTo>
                  <a:lnTo>
                    <a:pt x="1007" y="2309"/>
                  </a:lnTo>
                  <a:lnTo>
                    <a:pt x="2101" y="1717"/>
                  </a:lnTo>
                  <a:lnTo>
                    <a:pt x="2042" y="3583"/>
                  </a:lnTo>
                  <a:lnTo>
                    <a:pt x="2397" y="3612"/>
                  </a:lnTo>
                  <a:lnTo>
                    <a:pt x="3079" y="2991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475600" y="3126550"/>
              <a:ext cx="79950" cy="108050"/>
            </a:xfrm>
            <a:custGeom>
              <a:avLst/>
              <a:gdLst/>
              <a:ahLst/>
              <a:cxnLst/>
              <a:rect l="l" t="t" r="r" b="b"/>
              <a:pathLst>
                <a:path w="3198" h="4322" extrusionOk="0">
                  <a:moveTo>
                    <a:pt x="3198" y="0"/>
                  </a:moveTo>
                  <a:lnTo>
                    <a:pt x="88" y="1686"/>
                  </a:lnTo>
                  <a:lnTo>
                    <a:pt x="1" y="4322"/>
                  </a:lnTo>
                  <a:lnTo>
                    <a:pt x="977" y="3730"/>
                  </a:lnTo>
                  <a:lnTo>
                    <a:pt x="1007" y="2278"/>
                  </a:lnTo>
                  <a:lnTo>
                    <a:pt x="2101" y="1686"/>
                  </a:lnTo>
                  <a:lnTo>
                    <a:pt x="2042" y="3344"/>
                  </a:lnTo>
                  <a:lnTo>
                    <a:pt x="2042" y="3581"/>
                  </a:lnTo>
                  <a:lnTo>
                    <a:pt x="3079" y="2960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349025" y="3048100"/>
              <a:ext cx="230225" cy="188700"/>
            </a:xfrm>
            <a:custGeom>
              <a:avLst/>
              <a:gdLst/>
              <a:ahLst/>
              <a:cxnLst/>
              <a:rect l="l" t="t" r="r" b="b"/>
              <a:pathLst>
                <a:path w="9209" h="7548" extrusionOk="0">
                  <a:moveTo>
                    <a:pt x="8142" y="0"/>
                  </a:moveTo>
                  <a:lnTo>
                    <a:pt x="1" y="4144"/>
                  </a:lnTo>
                  <a:lnTo>
                    <a:pt x="268" y="7548"/>
                  </a:lnTo>
                  <a:lnTo>
                    <a:pt x="9149" y="2664"/>
                  </a:lnTo>
                  <a:lnTo>
                    <a:pt x="9208" y="798"/>
                  </a:lnTo>
                  <a:lnTo>
                    <a:pt x="8142" y="0"/>
                  </a:ln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355725" y="3067325"/>
              <a:ext cx="223525" cy="169475"/>
            </a:xfrm>
            <a:custGeom>
              <a:avLst/>
              <a:gdLst/>
              <a:ahLst/>
              <a:cxnLst/>
              <a:rect l="l" t="t" r="r" b="b"/>
              <a:pathLst>
                <a:path w="8941" h="6779" extrusionOk="0">
                  <a:moveTo>
                    <a:pt x="8940" y="1"/>
                  </a:moveTo>
                  <a:lnTo>
                    <a:pt x="0" y="4619"/>
                  </a:lnTo>
                  <a:lnTo>
                    <a:pt x="0" y="6779"/>
                  </a:lnTo>
                  <a:lnTo>
                    <a:pt x="8881" y="1895"/>
                  </a:lnTo>
                  <a:lnTo>
                    <a:pt x="8940" y="1"/>
                  </a:ln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147750" y="3117025"/>
              <a:ext cx="231675" cy="251025"/>
            </a:xfrm>
            <a:custGeom>
              <a:avLst/>
              <a:gdLst/>
              <a:ahLst/>
              <a:cxnLst/>
              <a:rect l="l" t="t" r="r" b="b"/>
              <a:pathLst>
                <a:path w="9267" h="10041" extrusionOk="0">
                  <a:moveTo>
                    <a:pt x="5865" y="1"/>
                  </a:moveTo>
                  <a:cubicBezTo>
                    <a:pt x="4270" y="1"/>
                    <a:pt x="2473" y="1257"/>
                    <a:pt x="1393" y="3282"/>
                  </a:cubicBezTo>
                  <a:cubicBezTo>
                    <a:pt x="0" y="5887"/>
                    <a:pt x="327" y="8788"/>
                    <a:pt x="2103" y="9735"/>
                  </a:cubicBezTo>
                  <a:cubicBezTo>
                    <a:pt x="2491" y="9942"/>
                    <a:pt x="2916" y="10040"/>
                    <a:pt x="3359" y="10040"/>
                  </a:cubicBezTo>
                  <a:cubicBezTo>
                    <a:pt x="4948" y="10040"/>
                    <a:pt x="6763" y="8781"/>
                    <a:pt x="7874" y="6744"/>
                  </a:cubicBezTo>
                  <a:cubicBezTo>
                    <a:pt x="9267" y="4170"/>
                    <a:pt x="8940" y="1269"/>
                    <a:pt x="7164" y="322"/>
                  </a:cubicBezTo>
                  <a:cubicBezTo>
                    <a:pt x="6762" y="104"/>
                    <a:pt x="6322" y="1"/>
                    <a:pt x="5865" y="1"/>
                  </a:cubicBezTo>
                  <a:close/>
                </a:path>
              </a:pathLst>
            </a:custGeom>
            <a:solidFill>
              <a:srgbClr val="F79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2"/>
            <p:cNvSpPr/>
            <p:nvPr/>
          </p:nvSpPr>
          <p:spPr>
            <a:xfrm>
              <a:off x="5174375" y="3134950"/>
              <a:ext cx="201325" cy="238500"/>
            </a:xfrm>
            <a:custGeom>
              <a:avLst/>
              <a:gdLst/>
              <a:ahLst/>
              <a:cxnLst/>
              <a:rect l="l" t="t" r="r" b="b"/>
              <a:pathLst>
                <a:path w="8053" h="9540" extrusionOk="0">
                  <a:moveTo>
                    <a:pt x="5529" y="0"/>
                  </a:moveTo>
                  <a:cubicBezTo>
                    <a:pt x="4137" y="0"/>
                    <a:pt x="2441" y="1299"/>
                    <a:pt x="1362" y="3335"/>
                  </a:cubicBezTo>
                  <a:cubicBezTo>
                    <a:pt x="1" y="5850"/>
                    <a:pt x="119" y="8514"/>
                    <a:pt x="1599" y="9314"/>
                  </a:cubicBezTo>
                  <a:cubicBezTo>
                    <a:pt x="1882" y="9467"/>
                    <a:pt x="2195" y="9539"/>
                    <a:pt x="2524" y="9539"/>
                  </a:cubicBezTo>
                  <a:cubicBezTo>
                    <a:pt x="3918" y="9539"/>
                    <a:pt x="5620" y="8241"/>
                    <a:pt x="6722" y="6205"/>
                  </a:cubicBezTo>
                  <a:cubicBezTo>
                    <a:pt x="8052" y="3690"/>
                    <a:pt x="7965" y="1026"/>
                    <a:pt x="6454" y="225"/>
                  </a:cubicBezTo>
                  <a:cubicBezTo>
                    <a:pt x="6171" y="73"/>
                    <a:pt x="5859" y="0"/>
                    <a:pt x="5529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2"/>
            <p:cNvSpPr/>
            <p:nvPr/>
          </p:nvSpPr>
          <p:spPr>
            <a:xfrm>
              <a:off x="5231400" y="3191425"/>
              <a:ext cx="90300" cy="109250"/>
            </a:xfrm>
            <a:custGeom>
              <a:avLst/>
              <a:gdLst/>
              <a:ahLst/>
              <a:cxnLst/>
              <a:rect l="l" t="t" r="r" b="b"/>
              <a:pathLst>
                <a:path w="3612" h="4370" extrusionOk="0">
                  <a:moveTo>
                    <a:pt x="2534" y="1"/>
                  </a:moveTo>
                  <a:cubicBezTo>
                    <a:pt x="1910" y="1"/>
                    <a:pt x="1128" y="607"/>
                    <a:pt x="621" y="1549"/>
                  </a:cubicBezTo>
                  <a:cubicBezTo>
                    <a:pt x="0" y="2703"/>
                    <a:pt x="29" y="3946"/>
                    <a:pt x="680" y="4273"/>
                  </a:cubicBezTo>
                  <a:cubicBezTo>
                    <a:pt x="800" y="4338"/>
                    <a:pt x="934" y="4370"/>
                    <a:pt x="1076" y="4370"/>
                  </a:cubicBezTo>
                  <a:cubicBezTo>
                    <a:pt x="1701" y="4370"/>
                    <a:pt x="2483" y="3763"/>
                    <a:pt x="2989" y="2821"/>
                  </a:cubicBezTo>
                  <a:cubicBezTo>
                    <a:pt x="3612" y="1668"/>
                    <a:pt x="3581" y="453"/>
                    <a:pt x="2930" y="98"/>
                  </a:cubicBezTo>
                  <a:cubicBezTo>
                    <a:pt x="2809" y="32"/>
                    <a:pt x="2676" y="1"/>
                    <a:pt x="253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229150" y="3191300"/>
              <a:ext cx="85150" cy="97025"/>
            </a:xfrm>
            <a:custGeom>
              <a:avLst/>
              <a:gdLst/>
              <a:ahLst/>
              <a:cxnLst/>
              <a:rect l="l" t="t" r="r" b="b"/>
              <a:pathLst>
                <a:path w="3406" h="3881" extrusionOk="0">
                  <a:moveTo>
                    <a:pt x="2677" y="0"/>
                  </a:moveTo>
                  <a:cubicBezTo>
                    <a:pt x="2193" y="0"/>
                    <a:pt x="1439" y="467"/>
                    <a:pt x="860" y="1287"/>
                  </a:cubicBezTo>
                  <a:cubicBezTo>
                    <a:pt x="178" y="2324"/>
                    <a:pt x="0" y="3508"/>
                    <a:pt x="445" y="3804"/>
                  </a:cubicBezTo>
                  <a:cubicBezTo>
                    <a:pt x="518" y="3856"/>
                    <a:pt x="605" y="3880"/>
                    <a:pt x="704" y="3880"/>
                  </a:cubicBezTo>
                  <a:cubicBezTo>
                    <a:pt x="1173" y="3880"/>
                    <a:pt x="1900" y="3327"/>
                    <a:pt x="2487" y="2471"/>
                  </a:cubicBezTo>
                  <a:cubicBezTo>
                    <a:pt x="3197" y="1464"/>
                    <a:pt x="3406" y="370"/>
                    <a:pt x="2960" y="74"/>
                  </a:cubicBezTo>
                  <a:cubicBezTo>
                    <a:pt x="2884" y="25"/>
                    <a:pt x="2788" y="0"/>
                    <a:pt x="2677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2"/>
            <p:cNvSpPr/>
            <p:nvPr/>
          </p:nvSpPr>
          <p:spPr>
            <a:xfrm>
              <a:off x="4782150" y="4984000"/>
              <a:ext cx="282725" cy="309150"/>
            </a:xfrm>
            <a:custGeom>
              <a:avLst/>
              <a:gdLst/>
              <a:ahLst/>
              <a:cxnLst/>
              <a:rect l="l" t="t" r="r" b="b"/>
              <a:pathLst>
                <a:path w="11309" h="12366" extrusionOk="0">
                  <a:moveTo>
                    <a:pt x="1693" y="1"/>
                  </a:moveTo>
                  <a:cubicBezTo>
                    <a:pt x="1059" y="1"/>
                    <a:pt x="549" y="380"/>
                    <a:pt x="415" y="1483"/>
                  </a:cubicBezTo>
                  <a:cubicBezTo>
                    <a:pt x="1" y="4886"/>
                    <a:pt x="1334" y="6219"/>
                    <a:pt x="3229" y="8023"/>
                  </a:cubicBezTo>
                  <a:cubicBezTo>
                    <a:pt x="5092" y="9800"/>
                    <a:pt x="4709" y="12080"/>
                    <a:pt x="7579" y="12345"/>
                  </a:cubicBezTo>
                  <a:cubicBezTo>
                    <a:pt x="7735" y="12359"/>
                    <a:pt x="7889" y="12365"/>
                    <a:pt x="8039" y="12365"/>
                  </a:cubicBezTo>
                  <a:cubicBezTo>
                    <a:pt x="9879" y="12365"/>
                    <a:pt x="11226" y="11367"/>
                    <a:pt x="11280" y="9534"/>
                  </a:cubicBezTo>
                  <a:cubicBezTo>
                    <a:pt x="11309" y="7964"/>
                    <a:pt x="10125" y="7431"/>
                    <a:pt x="10125" y="7431"/>
                  </a:cubicBezTo>
                  <a:cubicBezTo>
                    <a:pt x="10125" y="7431"/>
                    <a:pt x="9343" y="8123"/>
                    <a:pt x="8441" y="8123"/>
                  </a:cubicBezTo>
                  <a:cubicBezTo>
                    <a:pt x="8090" y="8123"/>
                    <a:pt x="7721" y="8018"/>
                    <a:pt x="7373" y="7727"/>
                  </a:cubicBezTo>
                  <a:cubicBezTo>
                    <a:pt x="5744" y="6337"/>
                    <a:pt x="7077" y="4265"/>
                    <a:pt x="7077" y="4265"/>
                  </a:cubicBezTo>
                  <a:lnTo>
                    <a:pt x="5005" y="1838"/>
                  </a:lnTo>
                  <a:cubicBezTo>
                    <a:pt x="4885" y="1657"/>
                    <a:pt x="3017" y="1"/>
                    <a:pt x="16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2"/>
            <p:cNvSpPr/>
            <p:nvPr/>
          </p:nvSpPr>
          <p:spPr>
            <a:xfrm>
              <a:off x="4555550" y="2291775"/>
              <a:ext cx="193025" cy="230925"/>
            </a:xfrm>
            <a:custGeom>
              <a:avLst/>
              <a:gdLst/>
              <a:ahLst/>
              <a:cxnLst/>
              <a:rect l="l" t="t" r="r" b="b"/>
              <a:pathLst>
                <a:path w="7721" h="9237" extrusionOk="0">
                  <a:moveTo>
                    <a:pt x="6341" y="0"/>
                  </a:moveTo>
                  <a:lnTo>
                    <a:pt x="776" y="2634"/>
                  </a:lnTo>
                  <a:cubicBezTo>
                    <a:pt x="776" y="2634"/>
                    <a:pt x="2228" y="5771"/>
                    <a:pt x="362" y="8052"/>
                  </a:cubicBezTo>
                  <a:cubicBezTo>
                    <a:pt x="1" y="8494"/>
                    <a:pt x="2385" y="9237"/>
                    <a:pt x="4498" y="9237"/>
                  </a:cubicBezTo>
                  <a:cubicBezTo>
                    <a:pt x="6197" y="9237"/>
                    <a:pt x="7721" y="8756"/>
                    <a:pt x="7497" y="7251"/>
                  </a:cubicBezTo>
                  <a:cubicBezTo>
                    <a:pt x="6964" y="3848"/>
                    <a:pt x="6341" y="0"/>
                    <a:pt x="6341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586075" y="2402775"/>
              <a:ext cx="2225" cy="16300"/>
            </a:xfrm>
            <a:custGeom>
              <a:avLst/>
              <a:gdLst/>
              <a:ahLst/>
              <a:cxnLst/>
              <a:rect l="l" t="t" r="r" b="b"/>
              <a:pathLst>
                <a:path w="89" h="652" extrusionOk="0">
                  <a:moveTo>
                    <a:pt x="0" y="0"/>
                  </a:moveTo>
                  <a:lnTo>
                    <a:pt x="0" y="0"/>
                  </a:lnTo>
                  <a:cubicBezTo>
                    <a:pt x="29" y="237"/>
                    <a:pt x="60" y="443"/>
                    <a:pt x="88" y="652"/>
                  </a:cubicBezTo>
                  <a:cubicBezTo>
                    <a:pt x="88" y="443"/>
                    <a:pt x="60" y="237"/>
                    <a:pt x="2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EC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586775" y="2380575"/>
              <a:ext cx="74050" cy="52525"/>
            </a:xfrm>
            <a:custGeom>
              <a:avLst/>
              <a:gdLst/>
              <a:ahLst/>
              <a:cxnLst/>
              <a:rect l="l" t="t" r="r" b="b"/>
              <a:pathLst>
                <a:path w="2962" h="2101" extrusionOk="0">
                  <a:moveTo>
                    <a:pt x="2933" y="0"/>
                  </a:moveTo>
                  <a:cubicBezTo>
                    <a:pt x="2014" y="562"/>
                    <a:pt x="1067" y="917"/>
                    <a:pt x="179" y="917"/>
                  </a:cubicBezTo>
                  <a:lnTo>
                    <a:pt x="1" y="917"/>
                  </a:lnTo>
                  <a:cubicBezTo>
                    <a:pt x="32" y="1125"/>
                    <a:pt x="60" y="1331"/>
                    <a:pt x="60" y="1540"/>
                  </a:cubicBezTo>
                  <a:cubicBezTo>
                    <a:pt x="91" y="1746"/>
                    <a:pt x="91" y="1954"/>
                    <a:pt x="91" y="2101"/>
                  </a:cubicBezTo>
                  <a:cubicBezTo>
                    <a:pt x="1453" y="2073"/>
                    <a:pt x="2310" y="1184"/>
                    <a:pt x="2961" y="119"/>
                  </a:cubicBezTo>
                  <a:cubicBezTo>
                    <a:pt x="2961" y="60"/>
                    <a:pt x="2933" y="29"/>
                    <a:pt x="2933" y="0"/>
                  </a:cubicBezTo>
                  <a:close/>
                </a:path>
              </a:pathLst>
            </a:custGeom>
            <a:solidFill>
              <a:srgbClr val="F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545350" y="3490650"/>
              <a:ext cx="518825" cy="1710050"/>
            </a:xfrm>
            <a:custGeom>
              <a:avLst/>
              <a:gdLst/>
              <a:ahLst/>
              <a:cxnLst/>
              <a:rect l="l" t="t" r="r" b="b"/>
              <a:pathLst>
                <a:path w="20753" h="68402" extrusionOk="0">
                  <a:moveTo>
                    <a:pt x="17643" y="0"/>
                  </a:moveTo>
                  <a:lnTo>
                    <a:pt x="0" y="6276"/>
                  </a:lnTo>
                  <a:cubicBezTo>
                    <a:pt x="0" y="6276"/>
                    <a:pt x="12345" y="53075"/>
                    <a:pt x="15542" y="65922"/>
                  </a:cubicBezTo>
                  <a:cubicBezTo>
                    <a:pt x="15908" y="67406"/>
                    <a:pt x="17709" y="68401"/>
                    <a:pt x="18871" y="68401"/>
                  </a:cubicBezTo>
                  <a:cubicBezTo>
                    <a:pt x="19402" y="68401"/>
                    <a:pt x="19799" y="68193"/>
                    <a:pt x="19864" y="67729"/>
                  </a:cubicBezTo>
                  <a:cubicBezTo>
                    <a:pt x="20752" y="61098"/>
                    <a:pt x="17970" y="41886"/>
                    <a:pt x="17643" y="35255"/>
                  </a:cubicBezTo>
                  <a:cubicBezTo>
                    <a:pt x="17347" y="28655"/>
                    <a:pt x="17643" y="1"/>
                    <a:pt x="17643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404725" y="3490650"/>
              <a:ext cx="635750" cy="1918925"/>
            </a:xfrm>
            <a:custGeom>
              <a:avLst/>
              <a:gdLst/>
              <a:ahLst/>
              <a:cxnLst/>
              <a:rect l="l" t="t" r="r" b="b"/>
              <a:pathLst>
                <a:path w="25430" h="76757" extrusionOk="0">
                  <a:moveTo>
                    <a:pt x="23268" y="0"/>
                  </a:moveTo>
                  <a:lnTo>
                    <a:pt x="1" y="2989"/>
                  </a:lnTo>
                  <a:cubicBezTo>
                    <a:pt x="1" y="2989"/>
                    <a:pt x="328" y="28150"/>
                    <a:pt x="861" y="36529"/>
                  </a:cubicBezTo>
                  <a:cubicBezTo>
                    <a:pt x="1422" y="45438"/>
                    <a:pt x="6987" y="76373"/>
                    <a:pt x="6987" y="76373"/>
                  </a:cubicBezTo>
                  <a:cubicBezTo>
                    <a:pt x="6987" y="76373"/>
                    <a:pt x="8190" y="76756"/>
                    <a:pt x="9233" y="76756"/>
                  </a:cubicBezTo>
                  <a:cubicBezTo>
                    <a:pt x="9953" y="76756"/>
                    <a:pt x="10596" y="76574"/>
                    <a:pt x="10717" y="75958"/>
                  </a:cubicBezTo>
                  <a:cubicBezTo>
                    <a:pt x="12524" y="66545"/>
                    <a:pt x="11190" y="43100"/>
                    <a:pt x="11486" y="30992"/>
                  </a:cubicBezTo>
                  <a:cubicBezTo>
                    <a:pt x="11605" y="25012"/>
                    <a:pt x="18176" y="19211"/>
                    <a:pt x="21788" y="13172"/>
                  </a:cubicBezTo>
                  <a:cubicBezTo>
                    <a:pt x="25430" y="7105"/>
                    <a:pt x="23268" y="0"/>
                    <a:pt x="23268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312250" y="3312250"/>
              <a:ext cx="842200" cy="1086025"/>
            </a:xfrm>
            <a:custGeom>
              <a:avLst/>
              <a:gdLst/>
              <a:ahLst/>
              <a:cxnLst/>
              <a:rect l="l" t="t" r="r" b="b"/>
              <a:pathLst>
                <a:path w="33688" h="43441" extrusionOk="0">
                  <a:moveTo>
                    <a:pt x="3345" y="1"/>
                  </a:moveTo>
                  <a:cubicBezTo>
                    <a:pt x="3345" y="1"/>
                    <a:pt x="1" y="28509"/>
                    <a:pt x="534" y="36856"/>
                  </a:cubicBezTo>
                  <a:cubicBezTo>
                    <a:pt x="800" y="41098"/>
                    <a:pt x="7825" y="43440"/>
                    <a:pt x="15229" y="43440"/>
                  </a:cubicBezTo>
                  <a:cubicBezTo>
                    <a:pt x="23430" y="43440"/>
                    <a:pt x="32096" y="40567"/>
                    <a:pt x="32563" y="34221"/>
                  </a:cubicBezTo>
                  <a:cubicBezTo>
                    <a:pt x="33688" y="18740"/>
                    <a:pt x="25754" y="1"/>
                    <a:pt x="25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249300" y="5246575"/>
              <a:ext cx="487000" cy="228825"/>
            </a:xfrm>
            <a:custGeom>
              <a:avLst/>
              <a:gdLst/>
              <a:ahLst/>
              <a:cxnLst/>
              <a:rect l="l" t="t" r="r" b="b"/>
              <a:pathLst>
                <a:path w="19480" h="9153" extrusionOk="0">
                  <a:moveTo>
                    <a:pt x="2298" y="0"/>
                  </a:moveTo>
                  <a:cubicBezTo>
                    <a:pt x="1880" y="0"/>
                    <a:pt x="1549" y="64"/>
                    <a:pt x="1335" y="215"/>
                  </a:cubicBezTo>
                  <a:cubicBezTo>
                    <a:pt x="1335" y="215"/>
                    <a:pt x="1318" y="214"/>
                    <a:pt x="1289" y="214"/>
                  </a:cubicBezTo>
                  <a:cubicBezTo>
                    <a:pt x="1053" y="214"/>
                    <a:pt x="0" y="332"/>
                    <a:pt x="712" y="2524"/>
                  </a:cubicBezTo>
                  <a:cubicBezTo>
                    <a:pt x="1512" y="5011"/>
                    <a:pt x="9888" y="7703"/>
                    <a:pt x="9888" y="7703"/>
                  </a:cubicBezTo>
                  <a:cubicBezTo>
                    <a:pt x="11035" y="8599"/>
                    <a:pt x="12864" y="9153"/>
                    <a:pt x="14541" y="9153"/>
                  </a:cubicBezTo>
                  <a:cubicBezTo>
                    <a:pt x="16026" y="9153"/>
                    <a:pt x="17391" y="8719"/>
                    <a:pt x="18059" y="7703"/>
                  </a:cubicBezTo>
                  <a:cubicBezTo>
                    <a:pt x="19479" y="5544"/>
                    <a:pt x="17408" y="2316"/>
                    <a:pt x="17407" y="2316"/>
                  </a:cubicBezTo>
                  <a:lnTo>
                    <a:pt x="17407" y="2316"/>
                  </a:lnTo>
                  <a:cubicBezTo>
                    <a:pt x="17407" y="2316"/>
                    <a:pt x="17435" y="3899"/>
                    <a:pt x="16085" y="3899"/>
                  </a:cubicBezTo>
                  <a:cubicBezTo>
                    <a:pt x="16016" y="3899"/>
                    <a:pt x="15944" y="3895"/>
                    <a:pt x="15868" y="3886"/>
                  </a:cubicBezTo>
                  <a:cubicBezTo>
                    <a:pt x="13708" y="3678"/>
                    <a:pt x="12493" y="2051"/>
                    <a:pt x="12493" y="2051"/>
                  </a:cubicBezTo>
                  <a:cubicBezTo>
                    <a:pt x="12375" y="2069"/>
                    <a:pt x="12242" y="2078"/>
                    <a:pt x="12097" y="2078"/>
                  </a:cubicBezTo>
                  <a:cubicBezTo>
                    <a:pt x="9856" y="2078"/>
                    <a:pt x="4677" y="0"/>
                    <a:pt x="2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458775" y="1963900"/>
              <a:ext cx="352300" cy="439625"/>
            </a:xfrm>
            <a:custGeom>
              <a:avLst/>
              <a:gdLst/>
              <a:ahLst/>
              <a:cxnLst/>
              <a:rect l="l" t="t" r="r" b="b"/>
              <a:pathLst>
                <a:path w="14092" h="17585" extrusionOk="0">
                  <a:moveTo>
                    <a:pt x="7046" y="0"/>
                  </a:moveTo>
                  <a:cubicBezTo>
                    <a:pt x="3167" y="0"/>
                    <a:pt x="1" y="3138"/>
                    <a:pt x="1" y="7046"/>
                  </a:cubicBezTo>
                  <a:cubicBezTo>
                    <a:pt x="1" y="9385"/>
                    <a:pt x="325" y="12137"/>
                    <a:pt x="1599" y="14446"/>
                  </a:cubicBezTo>
                  <a:cubicBezTo>
                    <a:pt x="2428" y="15957"/>
                    <a:pt x="3849" y="17555"/>
                    <a:pt x="5239" y="17584"/>
                  </a:cubicBezTo>
                  <a:cubicBezTo>
                    <a:pt x="5265" y="17584"/>
                    <a:pt x="5291" y="17585"/>
                    <a:pt x="5316" y="17585"/>
                  </a:cubicBezTo>
                  <a:cubicBezTo>
                    <a:pt x="9184" y="17585"/>
                    <a:pt x="14091" y="10899"/>
                    <a:pt x="14091" y="7046"/>
                  </a:cubicBezTo>
                  <a:cubicBezTo>
                    <a:pt x="14091" y="3138"/>
                    <a:pt x="10954" y="0"/>
                    <a:pt x="7046" y="0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360325" y="2415325"/>
              <a:ext cx="627600" cy="1099650"/>
            </a:xfrm>
            <a:custGeom>
              <a:avLst/>
              <a:gdLst/>
              <a:ahLst/>
              <a:cxnLst/>
              <a:rect l="l" t="t" r="r" b="b"/>
              <a:pathLst>
                <a:path w="25104" h="43986" extrusionOk="0">
                  <a:moveTo>
                    <a:pt x="15721" y="1"/>
                  </a:moveTo>
                  <a:cubicBezTo>
                    <a:pt x="15571" y="2222"/>
                    <a:pt x="14861" y="2783"/>
                    <a:pt x="12434" y="3347"/>
                  </a:cubicBezTo>
                  <a:cubicBezTo>
                    <a:pt x="11868" y="3481"/>
                    <a:pt x="11396" y="3538"/>
                    <a:pt x="11003" y="3538"/>
                  </a:cubicBezTo>
                  <a:cubicBezTo>
                    <a:pt x="8882" y="3538"/>
                    <a:pt x="9030" y="1895"/>
                    <a:pt x="9030" y="1895"/>
                  </a:cubicBezTo>
                  <a:lnTo>
                    <a:pt x="9030" y="1895"/>
                  </a:lnTo>
                  <a:cubicBezTo>
                    <a:pt x="9030" y="1895"/>
                    <a:pt x="3939" y="5064"/>
                    <a:pt x="3079" y="7401"/>
                  </a:cubicBezTo>
                  <a:cubicBezTo>
                    <a:pt x="2961" y="7728"/>
                    <a:pt x="2104" y="15393"/>
                    <a:pt x="1777" y="24274"/>
                  </a:cubicBezTo>
                  <a:cubicBezTo>
                    <a:pt x="1777" y="24660"/>
                    <a:pt x="1748" y="25015"/>
                    <a:pt x="1718" y="25399"/>
                  </a:cubicBezTo>
                  <a:cubicBezTo>
                    <a:pt x="1718" y="25636"/>
                    <a:pt x="1718" y="25844"/>
                    <a:pt x="1689" y="26081"/>
                  </a:cubicBezTo>
                  <a:cubicBezTo>
                    <a:pt x="1658" y="26555"/>
                    <a:pt x="1658" y="26997"/>
                    <a:pt x="1599" y="27443"/>
                  </a:cubicBezTo>
                  <a:cubicBezTo>
                    <a:pt x="1362" y="31260"/>
                    <a:pt x="979" y="34102"/>
                    <a:pt x="889" y="36470"/>
                  </a:cubicBezTo>
                  <a:cubicBezTo>
                    <a:pt x="830" y="38632"/>
                    <a:pt x="1" y="39371"/>
                    <a:pt x="801" y="41088"/>
                  </a:cubicBezTo>
                  <a:cubicBezTo>
                    <a:pt x="3298" y="43189"/>
                    <a:pt x="6541" y="43986"/>
                    <a:pt x="9872" y="43986"/>
                  </a:cubicBezTo>
                  <a:cubicBezTo>
                    <a:pt x="16021" y="43986"/>
                    <a:pt x="22474" y="41274"/>
                    <a:pt x="25103" y="39046"/>
                  </a:cubicBezTo>
                  <a:cubicBezTo>
                    <a:pt x="25103" y="39046"/>
                    <a:pt x="23031" y="23002"/>
                    <a:pt x="23654" y="17378"/>
                  </a:cubicBezTo>
                  <a:cubicBezTo>
                    <a:pt x="24364" y="11221"/>
                    <a:pt x="23801" y="8024"/>
                    <a:pt x="21700" y="2991"/>
                  </a:cubicBezTo>
                  <a:cubicBezTo>
                    <a:pt x="20753" y="711"/>
                    <a:pt x="15808" y="1"/>
                    <a:pt x="15721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386975" y="3447725"/>
              <a:ext cx="85150" cy="45900"/>
            </a:xfrm>
            <a:custGeom>
              <a:avLst/>
              <a:gdLst/>
              <a:ahLst/>
              <a:cxnLst/>
              <a:rect l="l" t="t" r="r" b="b"/>
              <a:pathLst>
                <a:path w="3406" h="1836" extrusionOk="0">
                  <a:moveTo>
                    <a:pt x="0" y="0"/>
                  </a:moveTo>
                  <a:cubicBezTo>
                    <a:pt x="623" y="947"/>
                    <a:pt x="1954" y="1509"/>
                    <a:pt x="3406" y="1836"/>
                  </a:cubicBezTo>
                  <a:cubicBezTo>
                    <a:pt x="2191" y="1421"/>
                    <a:pt x="1038" y="829"/>
                    <a:pt x="0" y="0"/>
                  </a:cubicBezTo>
                  <a:close/>
                </a:path>
              </a:pathLst>
            </a:custGeom>
            <a:solidFill>
              <a:srgbClr val="FDE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362575" y="2598850"/>
              <a:ext cx="277525" cy="902875"/>
            </a:xfrm>
            <a:custGeom>
              <a:avLst/>
              <a:gdLst/>
              <a:ahLst/>
              <a:cxnLst/>
              <a:rect l="l" t="t" r="r" b="b"/>
              <a:pathLst>
                <a:path w="11101" h="36115" extrusionOk="0">
                  <a:moveTo>
                    <a:pt x="3079" y="1"/>
                  </a:moveTo>
                  <a:cubicBezTo>
                    <a:pt x="3049" y="1"/>
                    <a:pt x="3020" y="32"/>
                    <a:pt x="2989" y="60"/>
                  </a:cubicBezTo>
                  <a:cubicBezTo>
                    <a:pt x="2871" y="387"/>
                    <a:pt x="2014" y="8052"/>
                    <a:pt x="1687" y="16933"/>
                  </a:cubicBezTo>
                  <a:cubicBezTo>
                    <a:pt x="1687" y="17319"/>
                    <a:pt x="1658" y="17674"/>
                    <a:pt x="1628" y="18058"/>
                  </a:cubicBezTo>
                  <a:cubicBezTo>
                    <a:pt x="1628" y="18295"/>
                    <a:pt x="1628" y="18503"/>
                    <a:pt x="1599" y="18740"/>
                  </a:cubicBezTo>
                  <a:cubicBezTo>
                    <a:pt x="1568" y="19214"/>
                    <a:pt x="1568" y="19656"/>
                    <a:pt x="1509" y="20102"/>
                  </a:cubicBezTo>
                  <a:cubicBezTo>
                    <a:pt x="1332" y="23209"/>
                    <a:pt x="1007" y="26287"/>
                    <a:pt x="799" y="29129"/>
                  </a:cubicBezTo>
                  <a:cubicBezTo>
                    <a:pt x="740" y="31291"/>
                    <a:pt x="1" y="31883"/>
                    <a:pt x="770" y="33600"/>
                  </a:cubicBezTo>
                  <a:cubicBezTo>
                    <a:pt x="830" y="33718"/>
                    <a:pt x="889" y="33837"/>
                    <a:pt x="976" y="33955"/>
                  </a:cubicBezTo>
                  <a:cubicBezTo>
                    <a:pt x="2014" y="34784"/>
                    <a:pt x="3167" y="35376"/>
                    <a:pt x="4382" y="35791"/>
                  </a:cubicBezTo>
                  <a:cubicBezTo>
                    <a:pt x="4974" y="35937"/>
                    <a:pt x="5594" y="36027"/>
                    <a:pt x="6217" y="36115"/>
                  </a:cubicBezTo>
                  <a:cubicBezTo>
                    <a:pt x="5447" y="35258"/>
                    <a:pt x="4765" y="26792"/>
                    <a:pt x="11100" y="23772"/>
                  </a:cubicBezTo>
                  <a:cubicBezTo>
                    <a:pt x="2606" y="23268"/>
                    <a:pt x="8318" y="18089"/>
                    <a:pt x="11072" y="5182"/>
                  </a:cubicBezTo>
                  <a:lnTo>
                    <a:pt x="11072" y="5182"/>
                  </a:lnTo>
                  <a:cubicBezTo>
                    <a:pt x="11041" y="5241"/>
                    <a:pt x="10982" y="5270"/>
                    <a:pt x="10894" y="5270"/>
                  </a:cubicBezTo>
                  <a:cubicBezTo>
                    <a:pt x="10302" y="5270"/>
                    <a:pt x="8554" y="3939"/>
                    <a:pt x="6868" y="2637"/>
                  </a:cubicBezTo>
                  <a:cubicBezTo>
                    <a:pt x="5151" y="1303"/>
                    <a:pt x="3494" y="1"/>
                    <a:pt x="3079" y="1"/>
                  </a:cubicBezTo>
                  <a:close/>
                </a:path>
              </a:pathLst>
            </a:custGeom>
            <a:solidFill>
              <a:srgbClr val="51D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413425" y="1922475"/>
              <a:ext cx="520825" cy="442200"/>
            </a:xfrm>
            <a:custGeom>
              <a:avLst/>
              <a:gdLst/>
              <a:ahLst/>
              <a:cxnLst/>
              <a:rect l="l" t="t" r="r" b="b"/>
              <a:pathLst>
                <a:path w="20833" h="17688" extrusionOk="0">
                  <a:moveTo>
                    <a:pt x="9351" y="1"/>
                  </a:moveTo>
                  <a:cubicBezTo>
                    <a:pt x="7157" y="1"/>
                    <a:pt x="5162" y="650"/>
                    <a:pt x="4006" y="1155"/>
                  </a:cubicBezTo>
                  <a:cubicBezTo>
                    <a:pt x="1015" y="2427"/>
                    <a:pt x="1045" y="4262"/>
                    <a:pt x="394" y="6898"/>
                  </a:cubicBezTo>
                  <a:cubicBezTo>
                    <a:pt x="0" y="8474"/>
                    <a:pt x="814" y="9517"/>
                    <a:pt x="3687" y="9517"/>
                  </a:cubicBezTo>
                  <a:cubicBezTo>
                    <a:pt x="4269" y="9517"/>
                    <a:pt x="4934" y="9474"/>
                    <a:pt x="5692" y="9385"/>
                  </a:cubicBezTo>
                  <a:cubicBezTo>
                    <a:pt x="5702" y="9384"/>
                    <a:pt x="5711" y="9383"/>
                    <a:pt x="5720" y="9383"/>
                  </a:cubicBezTo>
                  <a:cubicBezTo>
                    <a:pt x="6212" y="9383"/>
                    <a:pt x="5884" y="10914"/>
                    <a:pt x="6639" y="13529"/>
                  </a:cubicBezTo>
                  <a:cubicBezTo>
                    <a:pt x="6639" y="13529"/>
                    <a:pt x="6944" y="10672"/>
                    <a:pt x="7767" y="10672"/>
                  </a:cubicBezTo>
                  <a:cubicBezTo>
                    <a:pt x="7970" y="10672"/>
                    <a:pt x="8205" y="10846"/>
                    <a:pt x="8474" y="11279"/>
                  </a:cubicBezTo>
                  <a:cubicBezTo>
                    <a:pt x="9658" y="13174"/>
                    <a:pt x="9540" y="16932"/>
                    <a:pt x="12235" y="17642"/>
                  </a:cubicBezTo>
                  <a:cubicBezTo>
                    <a:pt x="12349" y="17673"/>
                    <a:pt x="12469" y="17688"/>
                    <a:pt x="12594" y="17688"/>
                  </a:cubicBezTo>
                  <a:cubicBezTo>
                    <a:pt x="15402" y="17688"/>
                    <a:pt x="20832" y="10275"/>
                    <a:pt x="17149" y="4381"/>
                  </a:cubicBezTo>
                  <a:cubicBezTo>
                    <a:pt x="15030" y="975"/>
                    <a:pt x="12040" y="1"/>
                    <a:pt x="9351" y="1"/>
                  </a:cubicBezTo>
                  <a:close/>
                </a:path>
              </a:pathLst>
            </a:custGeom>
            <a:solidFill>
              <a:srgbClr val="54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810275" y="1688275"/>
              <a:ext cx="556550" cy="966100"/>
            </a:xfrm>
            <a:custGeom>
              <a:avLst/>
              <a:gdLst/>
              <a:ahLst/>
              <a:cxnLst/>
              <a:rect l="l" t="t" r="r" b="b"/>
              <a:pathLst>
                <a:path w="22262" h="38644" extrusionOk="0">
                  <a:moveTo>
                    <a:pt x="18870" y="1"/>
                  </a:moveTo>
                  <a:cubicBezTo>
                    <a:pt x="18741" y="1"/>
                    <a:pt x="18561" y="150"/>
                    <a:pt x="18354" y="518"/>
                  </a:cubicBezTo>
                  <a:cubicBezTo>
                    <a:pt x="17023" y="2855"/>
                    <a:pt x="16076" y="6348"/>
                    <a:pt x="15780" y="6348"/>
                  </a:cubicBezTo>
                  <a:cubicBezTo>
                    <a:pt x="15069" y="6348"/>
                    <a:pt x="16578" y="2559"/>
                    <a:pt x="15808" y="2235"/>
                  </a:cubicBezTo>
                  <a:cubicBezTo>
                    <a:pt x="15772" y="2220"/>
                    <a:pt x="15736" y="2212"/>
                    <a:pt x="15701" y="2212"/>
                  </a:cubicBezTo>
                  <a:cubicBezTo>
                    <a:pt x="15050" y="2212"/>
                    <a:pt x="14612" y="4761"/>
                    <a:pt x="14387" y="7177"/>
                  </a:cubicBezTo>
                  <a:cubicBezTo>
                    <a:pt x="14210" y="9102"/>
                    <a:pt x="14181" y="11025"/>
                    <a:pt x="14181" y="11025"/>
                  </a:cubicBezTo>
                  <a:lnTo>
                    <a:pt x="11664" y="26212"/>
                  </a:lnTo>
                  <a:lnTo>
                    <a:pt x="2696" y="31008"/>
                  </a:lnTo>
                  <a:cubicBezTo>
                    <a:pt x="830" y="31955"/>
                    <a:pt x="1" y="34205"/>
                    <a:pt x="801" y="36128"/>
                  </a:cubicBezTo>
                  <a:cubicBezTo>
                    <a:pt x="1444" y="37706"/>
                    <a:pt x="2963" y="38644"/>
                    <a:pt x="4537" y="38644"/>
                  </a:cubicBezTo>
                  <a:cubicBezTo>
                    <a:pt x="5207" y="38644"/>
                    <a:pt x="5886" y="38474"/>
                    <a:pt x="6513" y="38112"/>
                  </a:cubicBezTo>
                  <a:cubicBezTo>
                    <a:pt x="10155" y="36040"/>
                    <a:pt x="16016" y="31304"/>
                    <a:pt x="17141" y="29232"/>
                  </a:cubicBezTo>
                  <a:cubicBezTo>
                    <a:pt x="18709" y="26300"/>
                    <a:pt x="18354" y="11854"/>
                    <a:pt x="18354" y="11854"/>
                  </a:cubicBezTo>
                  <a:cubicBezTo>
                    <a:pt x="18354" y="11854"/>
                    <a:pt x="19391" y="10464"/>
                    <a:pt x="20575" y="7504"/>
                  </a:cubicBezTo>
                  <a:cubicBezTo>
                    <a:pt x="20840" y="6822"/>
                    <a:pt x="22261" y="2559"/>
                    <a:pt x="21700" y="2263"/>
                  </a:cubicBezTo>
                  <a:cubicBezTo>
                    <a:pt x="21698" y="2262"/>
                    <a:pt x="21695" y="2262"/>
                    <a:pt x="21692" y="2262"/>
                  </a:cubicBezTo>
                  <a:cubicBezTo>
                    <a:pt x="21472" y="2262"/>
                    <a:pt x="20241" y="5551"/>
                    <a:pt x="20062" y="5551"/>
                  </a:cubicBezTo>
                  <a:cubicBezTo>
                    <a:pt x="20052" y="5551"/>
                    <a:pt x="20045" y="5541"/>
                    <a:pt x="20042" y="5519"/>
                  </a:cubicBezTo>
                  <a:cubicBezTo>
                    <a:pt x="19983" y="5195"/>
                    <a:pt x="20990" y="2796"/>
                    <a:pt x="21286" y="1761"/>
                  </a:cubicBezTo>
                  <a:cubicBezTo>
                    <a:pt x="21500" y="1038"/>
                    <a:pt x="21327" y="775"/>
                    <a:pt x="21137" y="775"/>
                  </a:cubicBezTo>
                  <a:cubicBezTo>
                    <a:pt x="21117" y="775"/>
                    <a:pt x="21097" y="778"/>
                    <a:pt x="21077" y="783"/>
                  </a:cubicBezTo>
                  <a:cubicBezTo>
                    <a:pt x="20725" y="842"/>
                    <a:pt x="19038" y="5315"/>
                    <a:pt x="18978" y="5315"/>
                  </a:cubicBezTo>
                  <a:cubicBezTo>
                    <a:pt x="18977" y="5315"/>
                    <a:pt x="18977" y="5314"/>
                    <a:pt x="18977" y="5313"/>
                  </a:cubicBezTo>
                  <a:cubicBezTo>
                    <a:pt x="18917" y="5223"/>
                    <a:pt x="20011" y="2086"/>
                    <a:pt x="20307" y="814"/>
                  </a:cubicBezTo>
                  <a:cubicBezTo>
                    <a:pt x="20422" y="296"/>
                    <a:pt x="20352" y="101"/>
                    <a:pt x="20210" y="101"/>
                  </a:cubicBezTo>
                  <a:cubicBezTo>
                    <a:pt x="20019" y="101"/>
                    <a:pt x="19695" y="453"/>
                    <a:pt x="19509" y="842"/>
                  </a:cubicBezTo>
                  <a:cubicBezTo>
                    <a:pt x="18896" y="2213"/>
                    <a:pt x="17999" y="4989"/>
                    <a:pt x="17858" y="4989"/>
                  </a:cubicBezTo>
                  <a:cubicBezTo>
                    <a:pt x="17856" y="4989"/>
                    <a:pt x="17854" y="4988"/>
                    <a:pt x="17852" y="4987"/>
                  </a:cubicBezTo>
                  <a:cubicBezTo>
                    <a:pt x="17584" y="4809"/>
                    <a:pt x="18503" y="2649"/>
                    <a:pt x="19005" y="842"/>
                  </a:cubicBezTo>
                  <a:cubicBezTo>
                    <a:pt x="19150" y="372"/>
                    <a:pt x="19073" y="1"/>
                    <a:pt x="18870" y="1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443225" y="1898525"/>
              <a:ext cx="678575" cy="955300"/>
            </a:xfrm>
            <a:custGeom>
              <a:avLst/>
              <a:gdLst/>
              <a:ahLst/>
              <a:cxnLst/>
              <a:rect l="l" t="t" r="r" b="b"/>
              <a:pathLst>
                <a:path w="27143" h="38212" extrusionOk="0">
                  <a:moveTo>
                    <a:pt x="9051" y="1"/>
                  </a:moveTo>
                  <a:cubicBezTo>
                    <a:pt x="6865" y="1"/>
                    <a:pt x="4408" y="792"/>
                    <a:pt x="1807" y="2615"/>
                  </a:cubicBezTo>
                  <a:cubicBezTo>
                    <a:pt x="711" y="3357"/>
                    <a:pt x="2340" y="2319"/>
                    <a:pt x="1362" y="4126"/>
                  </a:cubicBezTo>
                  <a:cubicBezTo>
                    <a:pt x="0" y="6582"/>
                    <a:pt x="4144" y="7264"/>
                    <a:pt x="8438" y="11408"/>
                  </a:cubicBezTo>
                  <a:cubicBezTo>
                    <a:pt x="8438" y="11408"/>
                    <a:pt x="5447" y="14811"/>
                    <a:pt x="7491" y="16145"/>
                  </a:cubicBezTo>
                  <a:cubicBezTo>
                    <a:pt x="8734" y="17002"/>
                    <a:pt x="8023" y="19488"/>
                    <a:pt x="9828" y="21324"/>
                  </a:cubicBezTo>
                  <a:cubicBezTo>
                    <a:pt x="16430" y="28014"/>
                    <a:pt x="11071" y="33283"/>
                    <a:pt x="13203" y="36598"/>
                  </a:cubicBezTo>
                  <a:cubicBezTo>
                    <a:pt x="13834" y="37583"/>
                    <a:pt x="15886" y="38211"/>
                    <a:pt x="18193" y="38211"/>
                  </a:cubicBezTo>
                  <a:cubicBezTo>
                    <a:pt x="22269" y="38211"/>
                    <a:pt x="27143" y="36251"/>
                    <a:pt x="26405" y="30827"/>
                  </a:cubicBezTo>
                  <a:cubicBezTo>
                    <a:pt x="24660" y="17949"/>
                    <a:pt x="17200" y="20526"/>
                    <a:pt x="18206" y="13686"/>
                  </a:cubicBezTo>
                  <a:cubicBezTo>
                    <a:pt x="19302" y="6414"/>
                    <a:pt x="15274" y="1"/>
                    <a:pt x="9051" y="1"/>
                  </a:cubicBezTo>
                  <a:close/>
                </a:path>
              </a:pathLst>
            </a:custGeom>
            <a:solidFill>
              <a:srgbClr val="54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586775" y="2186950"/>
              <a:ext cx="93275" cy="124550"/>
            </a:xfrm>
            <a:custGeom>
              <a:avLst/>
              <a:gdLst/>
              <a:ahLst/>
              <a:cxnLst/>
              <a:rect l="l" t="t" r="r" b="b"/>
              <a:pathLst>
                <a:path w="3731" h="4982" extrusionOk="0">
                  <a:moveTo>
                    <a:pt x="1035" y="1"/>
                  </a:moveTo>
                  <a:cubicBezTo>
                    <a:pt x="96" y="1"/>
                    <a:pt x="1" y="1261"/>
                    <a:pt x="1" y="1261"/>
                  </a:cubicBezTo>
                  <a:cubicBezTo>
                    <a:pt x="1" y="1261"/>
                    <a:pt x="534" y="3038"/>
                    <a:pt x="328" y="3542"/>
                  </a:cubicBezTo>
                  <a:cubicBezTo>
                    <a:pt x="157" y="3953"/>
                    <a:pt x="802" y="4981"/>
                    <a:pt x="1464" y="4981"/>
                  </a:cubicBezTo>
                  <a:cubicBezTo>
                    <a:pt x="1610" y="4981"/>
                    <a:pt x="1756" y="4931"/>
                    <a:pt x="1895" y="4814"/>
                  </a:cubicBezTo>
                  <a:cubicBezTo>
                    <a:pt x="2755" y="4075"/>
                    <a:pt x="3731" y="1261"/>
                    <a:pt x="1926" y="286"/>
                  </a:cubicBezTo>
                  <a:cubicBezTo>
                    <a:pt x="1567" y="82"/>
                    <a:pt x="1274" y="1"/>
                    <a:pt x="1035" y="1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604550" y="2213325"/>
              <a:ext cx="33350" cy="59225"/>
            </a:xfrm>
            <a:custGeom>
              <a:avLst/>
              <a:gdLst/>
              <a:ahLst/>
              <a:cxnLst/>
              <a:rect l="l" t="t" r="r" b="b"/>
              <a:pathLst>
                <a:path w="1334" h="2369" extrusionOk="0">
                  <a:moveTo>
                    <a:pt x="356" y="0"/>
                  </a:moveTo>
                  <a:cubicBezTo>
                    <a:pt x="31" y="0"/>
                    <a:pt x="0" y="592"/>
                    <a:pt x="0" y="592"/>
                  </a:cubicBezTo>
                  <a:cubicBezTo>
                    <a:pt x="0" y="592"/>
                    <a:pt x="178" y="1450"/>
                    <a:pt x="119" y="1687"/>
                  </a:cubicBezTo>
                  <a:cubicBezTo>
                    <a:pt x="31" y="1864"/>
                    <a:pt x="268" y="2369"/>
                    <a:pt x="505" y="2369"/>
                  </a:cubicBezTo>
                  <a:cubicBezTo>
                    <a:pt x="564" y="2369"/>
                    <a:pt x="623" y="2338"/>
                    <a:pt x="652" y="2279"/>
                  </a:cubicBezTo>
                  <a:cubicBezTo>
                    <a:pt x="978" y="1923"/>
                    <a:pt x="1334" y="592"/>
                    <a:pt x="682" y="119"/>
                  </a:cubicBezTo>
                  <a:cubicBezTo>
                    <a:pt x="564" y="29"/>
                    <a:pt x="446" y="0"/>
                    <a:pt x="356" y="0"/>
                  </a:cubicBezTo>
                  <a:close/>
                </a:path>
              </a:pathLst>
            </a:custGeom>
            <a:solidFill>
              <a:srgbClr val="F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3776475" y="2575050"/>
              <a:ext cx="871800" cy="646775"/>
            </a:xfrm>
            <a:custGeom>
              <a:avLst/>
              <a:gdLst/>
              <a:ahLst/>
              <a:cxnLst/>
              <a:rect l="l" t="t" r="r" b="b"/>
              <a:pathLst>
                <a:path w="34872" h="25871" extrusionOk="0">
                  <a:moveTo>
                    <a:pt x="30134" y="1"/>
                  </a:moveTo>
                  <a:cubicBezTo>
                    <a:pt x="28391" y="1"/>
                    <a:pt x="26730" y="1077"/>
                    <a:pt x="26109" y="2878"/>
                  </a:cubicBezTo>
                  <a:lnTo>
                    <a:pt x="21638" y="17411"/>
                  </a:lnTo>
                  <a:cubicBezTo>
                    <a:pt x="21638" y="17411"/>
                    <a:pt x="11218" y="13476"/>
                    <a:pt x="9473" y="10575"/>
                  </a:cubicBezTo>
                  <a:cubicBezTo>
                    <a:pt x="8613" y="9182"/>
                    <a:pt x="9177" y="8945"/>
                    <a:pt x="8021" y="6932"/>
                  </a:cubicBezTo>
                  <a:cubicBezTo>
                    <a:pt x="7756" y="6430"/>
                    <a:pt x="6809" y="4919"/>
                    <a:pt x="6363" y="4505"/>
                  </a:cubicBezTo>
                  <a:cubicBezTo>
                    <a:pt x="6250" y="4399"/>
                    <a:pt x="6165" y="4354"/>
                    <a:pt x="6104" y="4354"/>
                  </a:cubicBezTo>
                  <a:cubicBezTo>
                    <a:pt x="5910" y="4354"/>
                    <a:pt x="5949" y="4804"/>
                    <a:pt x="6039" y="5187"/>
                  </a:cubicBezTo>
                  <a:cubicBezTo>
                    <a:pt x="6304" y="6193"/>
                    <a:pt x="6778" y="7141"/>
                    <a:pt x="6572" y="7200"/>
                  </a:cubicBezTo>
                  <a:cubicBezTo>
                    <a:pt x="6569" y="7201"/>
                    <a:pt x="6566" y="7201"/>
                    <a:pt x="6563" y="7201"/>
                  </a:cubicBezTo>
                  <a:cubicBezTo>
                    <a:pt x="6262" y="7201"/>
                    <a:pt x="1954" y="3529"/>
                    <a:pt x="1954" y="3529"/>
                  </a:cubicBezTo>
                  <a:cubicBezTo>
                    <a:pt x="1644" y="3267"/>
                    <a:pt x="1163" y="2854"/>
                    <a:pt x="772" y="2854"/>
                  </a:cubicBezTo>
                  <a:cubicBezTo>
                    <a:pt x="675" y="2854"/>
                    <a:pt x="584" y="2879"/>
                    <a:pt x="502" y="2937"/>
                  </a:cubicBezTo>
                  <a:cubicBezTo>
                    <a:pt x="0" y="3321"/>
                    <a:pt x="3079" y="7051"/>
                    <a:pt x="3079" y="7051"/>
                  </a:cubicBezTo>
                  <a:cubicBezTo>
                    <a:pt x="3079" y="7051"/>
                    <a:pt x="1390" y="7674"/>
                    <a:pt x="798" y="10279"/>
                  </a:cubicBezTo>
                  <a:cubicBezTo>
                    <a:pt x="206" y="12912"/>
                    <a:pt x="5771" y="14510"/>
                    <a:pt x="5771" y="14510"/>
                  </a:cubicBezTo>
                  <a:cubicBezTo>
                    <a:pt x="5771" y="14510"/>
                    <a:pt x="9828" y="17056"/>
                    <a:pt x="10685" y="17826"/>
                  </a:cubicBezTo>
                  <a:cubicBezTo>
                    <a:pt x="12847" y="19692"/>
                    <a:pt x="20425" y="24310"/>
                    <a:pt x="20425" y="24310"/>
                  </a:cubicBezTo>
                  <a:cubicBezTo>
                    <a:pt x="21929" y="25375"/>
                    <a:pt x="23056" y="25871"/>
                    <a:pt x="23935" y="25871"/>
                  </a:cubicBezTo>
                  <a:cubicBezTo>
                    <a:pt x="25011" y="25871"/>
                    <a:pt x="25716" y="25128"/>
                    <a:pt x="26287" y="23777"/>
                  </a:cubicBezTo>
                  <a:lnTo>
                    <a:pt x="34011" y="5926"/>
                  </a:lnTo>
                  <a:cubicBezTo>
                    <a:pt x="34871" y="4003"/>
                    <a:pt x="34161" y="1722"/>
                    <a:pt x="32354" y="628"/>
                  </a:cubicBezTo>
                  <a:cubicBezTo>
                    <a:pt x="31650" y="201"/>
                    <a:pt x="30884" y="1"/>
                    <a:pt x="30134" y="1"/>
                  </a:cubicBezTo>
                  <a:close/>
                </a:path>
              </a:pathLst>
            </a:custGeom>
            <a:solidFill>
              <a:srgbClr val="FF9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339600" y="2508100"/>
              <a:ext cx="335300" cy="446200"/>
            </a:xfrm>
            <a:custGeom>
              <a:avLst/>
              <a:gdLst/>
              <a:ahLst/>
              <a:cxnLst/>
              <a:rect l="l" t="t" r="r" b="b"/>
              <a:pathLst>
                <a:path w="13412" h="17848" extrusionOk="0">
                  <a:moveTo>
                    <a:pt x="8299" y="0"/>
                  </a:moveTo>
                  <a:cubicBezTo>
                    <a:pt x="5648" y="0"/>
                    <a:pt x="4160" y="2284"/>
                    <a:pt x="3347" y="4696"/>
                  </a:cubicBezTo>
                  <a:cubicBezTo>
                    <a:pt x="3347" y="4696"/>
                    <a:pt x="1" y="11772"/>
                    <a:pt x="356" y="14200"/>
                  </a:cubicBezTo>
                  <a:cubicBezTo>
                    <a:pt x="1687" y="16555"/>
                    <a:pt x="5256" y="17848"/>
                    <a:pt x="7861" y="17848"/>
                  </a:cubicBezTo>
                  <a:cubicBezTo>
                    <a:pt x="8268" y="17848"/>
                    <a:pt x="8652" y="17816"/>
                    <a:pt x="9000" y="17752"/>
                  </a:cubicBezTo>
                  <a:cubicBezTo>
                    <a:pt x="9000" y="17752"/>
                    <a:pt x="11576" y="9819"/>
                    <a:pt x="12583" y="7214"/>
                  </a:cubicBezTo>
                  <a:cubicBezTo>
                    <a:pt x="13412" y="5052"/>
                    <a:pt x="12552" y="967"/>
                    <a:pt x="9710" y="197"/>
                  </a:cubicBezTo>
                  <a:cubicBezTo>
                    <a:pt x="9207" y="63"/>
                    <a:pt x="8737" y="0"/>
                    <a:pt x="8299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B49A988-BF5D-E7BF-A204-431B70D02260}"/>
              </a:ext>
            </a:extLst>
          </p:cNvPr>
          <p:cNvSpPr txBox="1"/>
          <p:nvPr/>
        </p:nvSpPr>
        <p:spPr>
          <a:xfrm>
            <a:off x="410941" y="404982"/>
            <a:ext cx="457200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2500" b="0" i="0" u="none" strike="noStrike" kern="0" cap="none" spc="0" normalizeH="0" baseline="0" noProof="0" dirty="0">
                <a:ln>
                  <a:noFill/>
                </a:ln>
                <a:solidFill>
                  <a:srgbClr val="27DEBF"/>
                </a:solidFill>
                <a:effectLst/>
                <a:uLnTx/>
                <a:uFillTx/>
                <a:latin typeface="Anton"/>
                <a:sym typeface="Anton"/>
              </a:rPr>
              <a:t>REFERENCES</a:t>
            </a:r>
            <a:endParaRPr lang="en-GB" dirty="0"/>
          </a:p>
        </p:txBody>
      </p:sp>
      <p:sp>
        <p:nvSpPr>
          <p:cNvPr id="15" name="Google Shape;2283;p66">
            <a:extLst>
              <a:ext uri="{FF2B5EF4-FFF2-40B4-BE49-F238E27FC236}">
                <a16:creationId xmlns:a16="http://schemas.microsoft.com/office/drawing/2014/main" id="{779032BF-365B-FDDA-40FE-85E601B615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5654283" cy="413546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Casey, E. (2011). Digital Evidence and Computer Crime Third Edition. [online] Available at: </a:t>
            </a: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  <a:hlinkClick r:id="rId3"/>
              </a:rPr>
              <a:t>https://rishikeshpansare.files.wordpress.com/2016/02/digital-evidence-and-computer-crime-third-edition.pdf</a:t>
            </a: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.</a:t>
            </a:r>
          </a:p>
          <a:p>
            <a:pPr marL="171450" indent="-171450" algn="just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Choo, K.-K.R., Esposito, C. and Castiglione, A. (2017). Evidence and Forensics in the Cloud: Challenges and Future Research Directions. IEEE Cloud Computing, 4(3), pp.14–19. doi:</a:t>
            </a: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  <a:hlinkClick r:id="rId4"/>
              </a:rPr>
              <a:t>https://doi.org/10.1109/mcc.2017.39</a:t>
            </a: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.</a:t>
            </a:r>
          </a:p>
          <a:p>
            <a:pPr marL="171450" indent="-171450" algn="just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Beebe, N.L. and Clark, J.G. (2005). A hierarchical, objectives-based framework for the digital investigations process. Digital Investigation, 2(2), pp.147–167. doi:</a:t>
            </a: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  <a:hlinkClick r:id="rId5"/>
              </a:rPr>
              <a:t>https://doi.org/10.1016/j.diin.2005.04.002.</a:t>
            </a:r>
            <a:endParaRPr lang="en-GB" sz="105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indent="-171450" algn="just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Person, M. R., T. and McGuire, H. (2017) The Routledge Handbook of Technology, crime and justice: M. R. </a:t>
            </a:r>
            <a:r>
              <a:rPr lang="en-GB" sz="1050" dirty="0" err="1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McGuir</a:t>
            </a:r>
            <a:r>
              <a:rPr lang="en-GB" sz="105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, Taylor &amp;amp; Francis. Available at: https://www.taylorfrancis.com/books/edit/10.4324/9781315743981/routledge-handbook-technology-crime-justice-thomas-holt-mcguire?refId=d0e8cf5a-5ad8-43f8-ae04-71823ff1ae0b&amp;amp;context=ubx</a:t>
            </a:r>
          </a:p>
          <a:p>
            <a:pPr marL="171450" indent="-171450" algn="just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endParaRPr lang="en-GB" sz="105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indent="-171450" algn="l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endParaRPr lang="en-GB" sz="12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indent="-171450" algn="l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endParaRPr lang="en-GB" sz="12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indent="-171450" algn="l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endParaRPr lang="en-GB" sz="12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0" indent="0" algn="l">
              <a:spcAft>
                <a:spcPts val="1200"/>
              </a:spcAft>
              <a:buSzPts val="1018"/>
            </a:pPr>
            <a:endParaRPr lang="en-GB" sz="12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0" indent="0" algn="l">
              <a:spcAft>
                <a:spcPts val="1200"/>
              </a:spcAft>
              <a:buSzPts val="1018"/>
            </a:pPr>
            <a:endParaRPr lang="en-GB" sz="12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0" indent="0" algn="l">
              <a:spcAft>
                <a:spcPts val="1200"/>
              </a:spcAft>
              <a:buSzPts val="1018"/>
            </a:pPr>
            <a:r>
              <a:rPr lang="en-GB" sz="12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C0B11D-A1B9-0A7D-049F-570DCDA6E82E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87;p63">
            <a:extLst>
              <a:ext uri="{FF2B5EF4-FFF2-40B4-BE49-F238E27FC236}">
                <a16:creationId xmlns:a16="http://schemas.microsoft.com/office/drawing/2014/main" id="{C5918822-4E9F-A26B-F446-C4350F1B6F16}"/>
              </a:ext>
            </a:extLst>
          </p:cNvPr>
          <p:cNvSpPr txBox="1">
            <a:spLocks/>
          </p:cNvSpPr>
          <p:nvPr/>
        </p:nvSpPr>
        <p:spPr>
          <a:xfrm>
            <a:off x="2285400" y="1808250"/>
            <a:ext cx="4573200" cy="152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 b="0" i="0" u="none" strike="noStrike" cap="none">
                <a:solidFill>
                  <a:schemeClr val="accent5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nton"/>
              <a:buNone/>
              <a:defRPr sz="96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GB" dirty="0"/>
              <a:t>Thanks!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5A64"/>
        </a:soli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5"/>
          <p:cNvSpPr txBox="1">
            <a:spLocks noGrp="1"/>
          </p:cNvSpPr>
          <p:nvPr>
            <p:ph type="title"/>
          </p:nvPr>
        </p:nvSpPr>
        <p:spPr>
          <a:xfrm>
            <a:off x="313899" y="443459"/>
            <a:ext cx="589885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</a:t>
            </a:r>
            <a:endParaRPr dirty="0"/>
          </a:p>
        </p:txBody>
      </p:sp>
      <p:sp>
        <p:nvSpPr>
          <p:cNvPr id="332" name="Google Shape;332;p35"/>
          <p:cNvSpPr txBox="1">
            <a:spLocks noGrp="1"/>
          </p:cNvSpPr>
          <p:nvPr>
            <p:ph type="body" idx="1"/>
          </p:nvPr>
        </p:nvSpPr>
        <p:spPr>
          <a:xfrm>
            <a:off x="713225" y="1237559"/>
            <a:ext cx="7717500" cy="3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100"/>
              <a:buFont typeface="+mj-lt"/>
              <a:buAutoNum type="arabicPeriod"/>
            </a:pPr>
            <a:r>
              <a:rPr lang="en-GB" sz="1200" dirty="0">
                <a:solidFill>
                  <a:srgbClr val="FFFFFF"/>
                </a:solidFill>
              </a:rPr>
              <a:t>INTRODUCTION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100"/>
              <a:buFont typeface="+mj-lt"/>
              <a:buAutoNum type="arabicPeriod"/>
            </a:pPr>
            <a:r>
              <a:rPr lang="en-GB" sz="1200" dirty="0">
                <a:solidFill>
                  <a:srgbClr val="FFFFFF"/>
                </a:solidFill>
              </a:rPr>
              <a:t>IMPACT ON DIGITAL FORENSIC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100"/>
              <a:buFont typeface="+mj-lt"/>
              <a:buAutoNum type="arabicPeriod"/>
            </a:pPr>
            <a:r>
              <a:rPr lang="en-GB" sz="1200" dirty="0">
                <a:solidFill>
                  <a:srgbClr val="FFFFFF"/>
                </a:solidFill>
              </a:rPr>
              <a:t>LIMITING OR MITIGATING THE CHALLENGE (TECHNOLOGIES,TOOLS,METHODS,LIMITATIONS)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solidFill>
                <a:srgbClr val="FFFFFF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FFFFFF"/>
                </a:solidFill>
              </a:rPr>
              <a:t>	</a:t>
            </a:r>
          </a:p>
          <a:p>
            <a:pPr marL="742950" lvl="1" indent="-285750">
              <a:buClr>
                <a:srgbClr val="27DEBF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FFFFFF"/>
                </a:solidFill>
              </a:rPr>
              <a:t>Acquisition and imaging </a:t>
            </a:r>
          </a:p>
          <a:p>
            <a:pPr marL="742950" lvl="1" indent="-285750">
              <a:buClr>
                <a:srgbClr val="27DEBF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FFFFFF"/>
                </a:solidFill>
              </a:rPr>
              <a:t>Password Cracking and Decryption Tools</a:t>
            </a:r>
          </a:p>
          <a:p>
            <a:pPr marL="742950" lvl="1" indent="-285750">
              <a:buClr>
                <a:srgbClr val="27DEBF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FFFFFF"/>
                </a:solidFill>
              </a:rPr>
              <a:t>Cryptocurrency Analysis Tools</a:t>
            </a:r>
          </a:p>
          <a:p>
            <a:pPr marL="742950" lvl="1" indent="-285750">
              <a:buClr>
                <a:srgbClr val="27DEBF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FFFFFF"/>
                </a:solidFill>
              </a:rPr>
              <a:t>Memory Forensics Tools </a:t>
            </a:r>
          </a:p>
          <a:p>
            <a:pPr marL="742950" lvl="1" indent="-285750">
              <a:buClr>
                <a:srgbClr val="27DEBF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FFFFFF"/>
                </a:solidFill>
              </a:rPr>
              <a:t>Network Forensic Tools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solidFill>
                <a:srgbClr val="FFFFFF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100"/>
              <a:buFont typeface="+mj-lt"/>
              <a:buAutoNum type="arabicPeriod" startAt="4"/>
            </a:pPr>
            <a:r>
              <a:rPr lang="en-GB" sz="1200" dirty="0">
                <a:solidFill>
                  <a:srgbClr val="FFFFFF"/>
                </a:solidFill>
              </a:rPr>
              <a:t>FUTURE DEVELOPMENTS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27DEBF"/>
              </a:buClr>
              <a:buSzPts val="1100"/>
              <a:buFont typeface="+mj-lt"/>
              <a:buAutoNum type="arabicPeriod" startAt="4"/>
            </a:pPr>
            <a:r>
              <a:rPr lang="en-GB" sz="1200" dirty="0">
                <a:solidFill>
                  <a:srgbClr val="FFFFFF"/>
                </a:solidFill>
              </a:rPr>
              <a:t>REFERENCES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" name="Google Shape;1989;p59">
            <a:extLst>
              <a:ext uri="{FF2B5EF4-FFF2-40B4-BE49-F238E27FC236}">
                <a16:creationId xmlns:a16="http://schemas.microsoft.com/office/drawing/2014/main" id="{91B2534A-6F13-0F32-0F73-48514D838F56}"/>
              </a:ext>
            </a:extLst>
          </p:cNvPr>
          <p:cNvSpPr/>
          <p:nvPr/>
        </p:nvSpPr>
        <p:spPr>
          <a:xfrm flipH="1">
            <a:off x="6353601" y="2961975"/>
            <a:ext cx="1536900" cy="1533000"/>
          </a:xfrm>
          <a:prstGeom prst="rect">
            <a:avLst/>
          </a:prstGeom>
          <a:solidFill>
            <a:srgbClr val="00C3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2020;p59">
            <a:extLst>
              <a:ext uri="{FF2B5EF4-FFF2-40B4-BE49-F238E27FC236}">
                <a16:creationId xmlns:a16="http://schemas.microsoft.com/office/drawing/2014/main" id="{D2529CBB-313F-E25A-28AB-CA78F7949204}"/>
              </a:ext>
            </a:extLst>
          </p:cNvPr>
          <p:cNvGrpSpPr/>
          <p:nvPr/>
        </p:nvGrpSpPr>
        <p:grpSpPr>
          <a:xfrm flipH="1">
            <a:off x="6451080" y="2579794"/>
            <a:ext cx="1658120" cy="2036921"/>
            <a:chOff x="2891250" y="3032750"/>
            <a:chExt cx="2008625" cy="2467499"/>
          </a:xfrm>
        </p:grpSpPr>
        <p:sp>
          <p:nvSpPr>
            <p:cNvPr id="4" name="Google Shape;2021;p59">
              <a:extLst>
                <a:ext uri="{FF2B5EF4-FFF2-40B4-BE49-F238E27FC236}">
                  <a16:creationId xmlns:a16="http://schemas.microsoft.com/office/drawing/2014/main" id="{C389EBE4-EC32-4095-B83F-7B8DCD4EE9F9}"/>
                </a:ext>
              </a:extLst>
            </p:cNvPr>
            <p:cNvSpPr/>
            <p:nvPr/>
          </p:nvSpPr>
          <p:spPr>
            <a:xfrm>
              <a:off x="4099551" y="4667737"/>
              <a:ext cx="403000" cy="685050"/>
            </a:xfrm>
            <a:custGeom>
              <a:avLst/>
              <a:gdLst/>
              <a:ahLst/>
              <a:cxnLst/>
              <a:rect l="l" t="t" r="r" b="b"/>
              <a:pathLst>
                <a:path w="16120" h="27402" extrusionOk="0">
                  <a:moveTo>
                    <a:pt x="12136" y="0"/>
                  </a:moveTo>
                  <a:lnTo>
                    <a:pt x="1" y="2511"/>
                  </a:lnTo>
                  <a:lnTo>
                    <a:pt x="2729" y="27401"/>
                  </a:lnTo>
                  <a:lnTo>
                    <a:pt x="16120" y="27401"/>
                  </a:lnTo>
                  <a:lnTo>
                    <a:pt x="12136" y="0"/>
                  </a:ln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22;p59">
              <a:extLst>
                <a:ext uri="{FF2B5EF4-FFF2-40B4-BE49-F238E27FC236}">
                  <a16:creationId xmlns:a16="http://schemas.microsoft.com/office/drawing/2014/main" id="{A2988E54-495A-944B-4E57-FE7BCCDB9894}"/>
                </a:ext>
              </a:extLst>
            </p:cNvPr>
            <p:cNvSpPr/>
            <p:nvPr/>
          </p:nvSpPr>
          <p:spPr>
            <a:xfrm>
              <a:off x="4120675" y="4135275"/>
              <a:ext cx="360750" cy="721875"/>
            </a:xfrm>
            <a:custGeom>
              <a:avLst/>
              <a:gdLst/>
              <a:ahLst/>
              <a:cxnLst/>
              <a:rect l="l" t="t" r="r" b="b"/>
              <a:pathLst>
                <a:path w="14430" h="28875" extrusionOk="0">
                  <a:moveTo>
                    <a:pt x="4386" y="0"/>
                  </a:moveTo>
                  <a:lnTo>
                    <a:pt x="1" y="28874"/>
                  </a:lnTo>
                  <a:lnTo>
                    <a:pt x="14429" y="24053"/>
                  </a:lnTo>
                  <a:cubicBezTo>
                    <a:pt x="12337" y="4603"/>
                    <a:pt x="4386" y="0"/>
                    <a:pt x="4386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23;p59">
              <a:extLst>
                <a:ext uri="{FF2B5EF4-FFF2-40B4-BE49-F238E27FC236}">
                  <a16:creationId xmlns:a16="http://schemas.microsoft.com/office/drawing/2014/main" id="{5A940EEA-536A-919B-3146-60AB0B67DA47}"/>
                </a:ext>
              </a:extLst>
            </p:cNvPr>
            <p:cNvSpPr/>
            <p:nvPr/>
          </p:nvSpPr>
          <p:spPr>
            <a:xfrm>
              <a:off x="3974225" y="3442800"/>
              <a:ext cx="203800" cy="192350"/>
            </a:xfrm>
            <a:custGeom>
              <a:avLst/>
              <a:gdLst/>
              <a:ahLst/>
              <a:cxnLst/>
              <a:rect l="l" t="t" r="r" b="b"/>
              <a:pathLst>
                <a:path w="8152" h="7694" extrusionOk="0">
                  <a:moveTo>
                    <a:pt x="4145" y="0"/>
                  </a:moveTo>
                  <a:cubicBezTo>
                    <a:pt x="3885" y="0"/>
                    <a:pt x="3618" y="27"/>
                    <a:pt x="3348" y="81"/>
                  </a:cubicBezTo>
                  <a:cubicBezTo>
                    <a:pt x="1256" y="499"/>
                    <a:pt x="0" y="2591"/>
                    <a:pt x="419" y="4684"/>
                  </a:cubicBezTo>
                  <a:cubicBezTo>
                    <a:pt x="783" y="6506"/>
                    <a:pt x="2252" y="7693"/>
                    <a:pt x="4007" y="7693"/>
                  </a:cubicBezTo>
                  <a:cubicBezTo>
                    <a:pt x="4267" y="7693"/>
                    <a:pt x="4534" y="7667"/>
                    <a:pt x="4804" y="7613"/>
                  </a:cubicBezTo>
                  <a:cubicBezTo>
                    <a:pt x="6897" y="7194"/>
                    <a:pt x="8152" y="5102"/>
                    <a:pt x="7733" y="3010"/>
                  </a:cubicBezTo>
                  <a:cubicBezTo>
                    <a:pt x="7369" y="1188"/>
                    <a:pt x="5900" y="0"/>
                    <a:pt x="4145" y="0"/>
                  </a:cubicBezTo>
                  <a:close/>
                </a:path>
              </a:pathLst>
            </a:custGeom>
            <a:solidFill>
              <a:srgbClr val="9F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24;p59">
              <a:extLst>
                <a:ext uri="{FF2B5EF4-FFF2-40B4-BE49-F238E27FC236}">
                  <a16:creationId xmlns:a16="http://schemas.microsoft.com/office/drawing/2014/main" id="{0A72C9DA-83FA-8A10-8534-B1D619FB4596}"/>
                </a:ext>
              </a:extLst>
            </p:cNvPr>
            <p:cNvSpPr/>
            <p:nvPr/>
          </p:nvSpPr>
          <p:spPr>
            <a:xfrm>
              <a:off x="3587150" y="3528500"/>
              <a:ext cx="345250" cy="585875"/>
            </a:xfrm>
            <a:custGeom>
              <a:avLst/>
              <a:gdLst/>
              <a:ahLst/>
              <a:cxnLst/>
              <a:rect l="l" t="t" r="r" b="b"/>
              <a:pathLst>
                <a:path w="13810" h="23435" extrusionOk="0">
                  <a:moveTo>
                    <a:pt x="2293" y="0"/>
                  </a:moveTo>
                  <a:lnTo>
                    <a:pt x="0" y="23434"/>
                  </a:lnTo>
                  <a:lnTo>
                    <a:pt x="13391" y="21961"/>
                  </a:lnTo>
                  <a:lnTo>
                    <a:pt x="13809" y="9206"/>
                  </a:lnTo>
                  <a:lnTo>
                    <a:pt x="2293" y="0"/>
                  </a:ln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25;p59">
              <a:extLst>
                <a:ext uri="{FF2B5EF4-FFF2-40B4-BE49-F238E27FC236}">
                  <a16:creationId xmlns:a16="http://schemas.microsoft.com/office/drawing/2014/main" id="{A0708B46-5E69-43A8-94B3-CC4608CAB5CE}"/>
                </a:ext>
              </a:extLst>
            </p:cNvPr>
            <p:cNvSpPr/>
            <p:nvPr/>
          </p:nvSpPr>
          <p:spPr>
            <a:xfrm>
              <a:off x="3670825" y="3700900"/>
              <a:ext cx="256125" cy="235625"/>
            </a:xfrm>
            <a:custGeom>
              <a:avLst/>
              <a:gdLst/>
              <a:ahLst/>
              <a:cxnLst/>
              <a:rect l="l" t="t" r="r" b="b"/>
              <a:pathLst>
                <a:path w="10245" h="9425" extrusionOk="0">
                  <a:moveTo>
                    <a:pt x="1" y="1"/>
                  </a:moveTo>
                  <a:lnTo>
                    <a:pt x="1" y="1"/>
                  </a:lnTo>
                  <a:cubicBezTo>
                    <a:pt x="838" y="8370"/>
                    <a:pt x="10245" y="9424"/>
                    <a:pt x="10245" y="9424"/>
                  </a:cubicBezTo>
                  <a:lnTo>
                    <a:pt x="10245" y="37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F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26;p59">
              <a:extLst>
                <a:ext uri="{FF2B5EF4-FFF2-40B4-BE49-F238E27FC236}">
                  <a16:creationId xmlns:a16="http://schemas.microsoft.com/office/drawing/2014/main" id="{F4478729-3A28-863F-749B-B2771A775C65}"/>
                </a:ext>
              </a:extLst>
            </p:cNvPr>
            <p:cNvSpPr/>
            <p:nvPr/>
          </p:nvSpPr>
          <p:spPr>
            <a:xfrm>
              <a:off x="3487675" y="3059875"/>
              <a:ext cx="648525" cy="791525"/>
            </a:xfrm>
            <a:custGeom>
              <a:avLst/>
              <a:gdLst/>
              <a:ahLst/>
              <a:cxnLst/>
              <a:rect l="l" t="t" r="r" b="b"/>
              <a:pathLst>
                <a:path w="25941" h="31661" extrusionOk="0">
                  <a:moveTo>
                    <a:pt x="13160" y="1"/>
                  </a:moveTo>
                  <a:cubicBezTo>
                    <a:pt x="6377" y="1"/>
                    <a:pt x="0" y="6087"/>
                    <a:pt x="2724" y="18528"/>
                  </a:cubicBezTo>
                  <a:cubicBezTo>
                    <a:pt x="5235" y="30245"/>
                    <a:pt x="11294" y="31082"/>
                    <a:pt x="11294" y="31082"/>
                  </a:cubicBezTo>
                  <a:cubicBezTo>
                    <a:pt x="12648" y="31476"/>
                    <a:pt x="13910" y="31661"/>
                    <a:pt x="15079" y="31661"/>
                  </a:cubicBezTo>
                  <a:cubicBezTo>
                    <a:pt x="19517" y="31661"/>
                    <a:pt x="22610" y="28997"/>
                    <a:pt x="24266" y="25022"/>
                  </a:cubicBezTo>
                  <a:cubicBezTo>
                    <a:pt x="25940" y="21256"/>
                    <a:pt x="25103" y="12468"/>
                    <a:pt x="24685" y="8702"/>
                  </a:cubicBezTo>
                  <a:cubicBezTo>
                    <a:pt x="24484" y="7648"/>
                    <a:pt x="22592" y="4718"/>
                    <a:pt x="21973" y="3881"/>
                  </a:cubicBezTo>
                  <a:cubicBezTo>
                    <a:pt x="19522" y="1303"/>
                    <a:pt x="16297" y="1"/>
                    <a:pt x="13160" y="1"/>
                  </a:cubicBez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27;p59">
              <a:extLst>
                <a:ext uri="{FF2B5EF4-FFF2-40B4-BE49-F238E27FC236}">
                  <a16:creationId xmlns:a16="http://schemas.microsoft.com/office/drawing/2014/main" id="{F96C1F10-14DF-EF34-C6D6-B8AB92612E15}"/>
                </a:ext>
              </a:extLst>
            </p:cNvPr>
            <p:cNvSpPr/>
            <p:nvPr/>
          </p:nvSpPr>
          <p:spPr>
            <a:xfrm>
              <a:off x="4026525" y="3474700"/>
              <a:ext cx="46900" cy="44650"/>
            </a:xfrm>
            <a:custGeom>
              <a:avLst/>
              <a:gdLst/>
              <a:ahLst/>
              <a:cxnLst/>
              <a:rect l="l" t="t" r="r" b="b"/>
              <a:pathLst>
                <a:path w="1876" h="1786" extrusionOk="0">
                  <a:moveTo>
                    <a:pt x="1073" y="0"/>
                  </a:moveTo>
                  <a:cubicBezTo>
                    <a:pt x="996" y="0"/>
                    <a:pt x="917" y="19"/>
                    <a:pt x="838" y="60"/>
                  </a:cubicBezTo>
                  <a:cubicBezTo>
                    <a:pt x="419" y="60"/>
                    <a:pt x="1" y="679"/>
                    <a:pt x="202" y="1098"/>
                  </a:cubicBezTo>
                  <a:cubicBezTo>
                    <a:pt x="202" y="1442"/>
                    <a:pt x="484" y="1786"/>
                    <a:pt x="938" y="1786"/>
                  </a:cubicBezTo>
                  <a:cubicBezTo>
                    <a:pt x="1036" y="1786"/>
                    <a:pt x="1143" y="1770"/>
                    <a:pt x="1256" y="1734"/>
                  </a:cubicBezTo>
                  <a:cubicBezTo>
                    <a:pt x="1674" y="1734"/>
                    <a:pt x="1875" y="1098"/>
                    <a:pt x="1875" y="679"/>
                  </a:cubicBezTo>
                  <a:cubicBezTo>
                    <a:pt x="1712" y="340"/>
                    <a:pt x="1406" y="0"/>
                    <a:pt x="1073" y="0"/>
                  </a:cubicBezTo>
                  <a:close/>
                </a:path>
              </a:pathLst>
            </a:custGeom>
            <a:solidFill>
              <a:srgbClr val="10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28;p59">
              <a:extLst>
                <a:ext uri="{FF2B5EF4-FFF2-40B4-BE49-F238E27FC236}">
                  <a16:creationId xmlns:a16="http://schemas.microsoft.com/office/drawing/2014/main" id="{C948CA6E-5FAD-1189-74C9-C7E3CF850FC3}"/>
                </a:ext>
              </a:extLst>
            </p:cNvPr>
            <p:cNvSpPr/>
            <p:nvPr/>
          </p:nvSpPr>
          <p:spPr>
            <a:xfrm>
              <a:off x="3832775" y="3465725"/>
              <a:ext cx="47325" cy="46900"/>
            </a:xfrm>
            <a:custGeom>
              <a:avLst/>
              <a:gdLst/>
              <a:ahLst/>
              <a:cxnLst/>
              <a:rect l="l" t="t" r="r" b="b"/>
              <a:pathLst>
                <a:path w="1893" h="1876" extrusionOk="0">
                  <a:moveTo>
                    <a:pt x="838" y="1"/>
                  </a:moveTo>
                  <a:cubicBezTo>
                    <a:pt x="419" y="201"/>
                    <a:pt x="1" y="620"/>
                    <a:pt x="218" y="1038"/>
                  </a:cubicBezTo>
                  <a:cubicBezTo>
                    <a:pt x="218" y="1674"/>
                    <a:pt x="637" y="1875"/>
                    <a:pt x="1256" y="1875"/>
                  </a:cubicBezTo>
                  <a:cubicBezTo>
                    <a:pt x="1675" y="1674"/>
                    <a:pt x="1892" y="1256"/>
                    <a:pt x="1892" y="837"/>
                  </a:cubicBezTo>
                  <a:cubicBezTo>
                    <a:pt x="1675" y="201"/>
                    <a:pt x="1256" y="1"/>
                    <a:pt x="838" y="1"/>
                  </a:cubicBezTo>
                  <a:close/>
                </a:path>
              </a:pathLst>
            </a:custGeom>
            <a:solidFill>
              <a:srgbClr val="10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29;p59">
              <a:extLst>
                <a:ext uri="{FF2B5EF4-FFF2-40B4-BE49-F238E27FC236}">
                  <a16:creationId xmlns:a16="http://schemas.microsoft.com/office/drawing/2014/main" id="{97F7333E-FFCD-75C8-9BCF-882CD1EC67EC}"/>
                </a:ext>
              </a:extLst>
            </p:cNvPr>
            <p:cNvSpPr/>
            <p:nvPr/>
          </p:nvSpPr>
          <p:spPr>
            <a:xfrm>
              <a:off x="3958325" y="3533525"/>
              <a:ext cx="47300" cy="73250"/>
            </a:xfrm>
            <a:custGeom>
              <a:avLst/>
              <a:gdLst/>
              <a:ahLst/>
              <a:cxnLst/>
              <a:rect l="l" t="t" r="r" b="b"/>
              <a:pathLst>
                <a:path w="1892" h="2930" extrusionOk="0">
                  <a:moveTo>
                    <a:pt x="1055" y="0"/>
                  </a:moveTo>
                  <a:cubicBezTo>
                    <a:pt x="837" y="0"/>
                    <a:pt x="837" y="218"/>
                    <a:pt x="837" y="218"/>
                  </a:cubicBezTo>
                  <a:lnTo>
                    <a:pt x="1256" y="2092"/>
                  </a:lnTo>
                  <a:lnTo>
                    <a:pt x="218" y="2310"/>
                  </a:lnTo>
                  <a:cubicBezTo>
                    <a:pt x="0" y="2310"/>
                    <a:pt x="0" y="2511"/>
                    <a:pt x="0" y="2729"/>
                  </a:cubicBezTo>
                  <a:lnTo>
                    <a:pt x="218" y="2929"/>
                  </a:lnTo>
                  <a:lnTo>
                    <a:pt x="1674" y="2511"/>
                  </a:lnTo>
                  <a:lnTo>
                    <a:pt x="1892" y="2511"/>
                  </a:lnTo>
                  <a:lnTo>
                    <a:pt x="1892" y="2310"/>
                  </a:lnTo>
                  <a:lnTo>
                    <a:pt x="1256" y="218"/>
                  </a:lnTo>
                  <a:cubicBezTo>
                    <a:pt x="1256" y="0"/>
                    <a:pt x="1256" y="0"/>
                    <a:pt x="1055" y="0"/>
                  </a:cubicBezTo>
                  <a:close/>
                </a:path>
              </a:pathLst>
            </a:custGeom>
            <a:solidFill>
              <a:srgbClr val="9F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30;p59">
              <a:extLst>
                <a:ext uri="{FF2B5EF4-FFF2-40B4-BE49-F238E27FC236}">
                  <a16:creationId xmlns:a16="http://schemas.microsoft.com/office/drawing/2014/main" id="{369D8D24-87A1-FA48-43FB-E5C949364026}"/>
                </a:ext>
              </a:extLst>
            </p:cNvPr>
            <p:cNvSpPr/>
            <p:nvPr/>
          </p:nvSpPr>
          <p:spPr>
            <a:xfrm>
              <a:off x="3733600" y="3347800"/>
              <a:ext cx="172425" cy="77400"/>
            </a:xfrm>
            <a:custGeom>
              <a:avLst/>
              <a:gdLst/>
              <a:ahLst/>
              <a:cxnLst/>
              <a:rect l="l" t="t" r="r" b="b"/>
              <a:pathLst>
                <a:path w="6897" h="3096" extrusionOk="0">
                  <a:moveTo>
                    <a:pt x="4530" y="0"/>
                  </a:moveTo>
                  <a:cubicBezTo>
                    <a:pt x="2802" y="0"/>
                    <a:pt x="1677" y="613"/>
                    <a:pt x="838" y="951"/>
                  </a:cubicBezTo>
                  <a:cubicBezTo>
                    <a:pt x="419" y="1370"/>
                    <a:pt x="1" y="1788"/>
                    <a:pt x="202" y="2408"/>
                  </a:cubicBezTo>
                  <a:cubicBezTo>
                    <a:pt x="380" y="2752"/>
                    <a:pt x="831" y="3096"/>
                    <a:pt x="1218" y="3096"/>
                  </a:cubicBezTo>
                  <a:cubicBezTo>
                    <a:pt x="1302" y="3096"/>
                    <a:pt x="1383" y="3079"/>
                    <a:pt x="1457" y="3044"/>
                  </a:cubicBezTo>
                  <a:cubicBezTo>
                    <a:pt x="3131" y="2625"/>
                    <a:pt x="4604" y="2625"/>
                    <a:pt x="5642" y="2625"/>
                  </a:cubicBezTo>
                  <a:cubicBezTo>
                    <a:pt x="6479" y="2625"/>
                    <a:pt x="6897" y="1989"/>
                    <a:pt x="6897" y="1370"/>
                  </a:cubicBezTo>
                  <a:cubicBezTo>
                    <a:pt x="6897" y="734"/>
                    <a:pt x="6479" y="315"/>
                    <a:pt x="5859" y="114"/>
                  </a:cubicBezTo>
                  <a:cubicBezTo>
                    <a:pt x="5380" y="34"/>
                    <a:pt x="4938" y="0"/>
                    <a:pt x="4530" y="0"/>
                  </a:cubicBezTo>
                  <a:close/>
                </a:path>
              </a:pathLst>
            </a:custGeom>
            <a:solidFill>
              <a:srgbClr val="10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31;p59">
              <a:extLst>
                <a:ext uri="{FF2B5EF4-FFF2-40B4-BE49-F238E27FC236}">
                  <a16:creationId xmlns:a16="http://schemas.microsoft.com/office/drawing/2014/main" id="{0853BF0D-8BC2-C96D-7DA6-61113263395D}"/>
                </a:ext>
              </a:extLst>
            </p:cNvPr>
            <p:cNvSpPr/>
            <p:nvPr/>
          </p:nvSpPr>
          <p:spPr>
            <a:xfrm>
              <a:off x="3995150" y="3349550"/>
              <a:ext cx="120125" cy="76225"/>
            </a:xfrm>
            <a:custGeom>
              <a:avLst/>
              <a:gdLst/>
              <a:ahLst/>
              <a:cxnLst/>
              <a:rect l="l" t="t" r="r" b="b"/>
              <a:pathLst>
                <a:path w="4805" h="3049" extrusionOk="0">
                  <a:moveTo>
                    <a:pt x="1284" y="1"/>
                  </a:moveTo>
                  <a:cubicBezTo>
                    <a:pt x="1070" y="1"/>
                    <a:pt x="849" y="15"/>
                    <a:pt x="620" y="44"/>
                  </a:cubicBezTo>
                  <a:cubicBezTo>
                    <a:pt x="419" y="245"/>
                    <a:pt x="0" y="664"/>
                    <a:pt x="201" y="1082"/>
                  </a:cubicBezTo>
                  <a:cubicBezTo>
                    <a:pt x="201" y="1919"/>
                    <a:pt x="620" y="2555"/>
                    <a:pt x="1038" y="2555"/>
                  </a:cubicBezTo>
                  <a:cubicBezTo>
                    <a:pt x="1875" y="2555"/>
                    <a:pt x="2929" y="2555"/>
                    <a:pt x="3967" y="2974"/>
                  </a:cubicBezTo>
                  <a:cubicBezTo>
                    <a:pt x="4071" y="3023"/>
                    <a:pt x="4162" y="3048"/>
                    <a:pt x="4244" y="3048"/>
                  </a:cubicBezTo>
                  <a:cubicBezTo>
                    <a:pt x="4492" y="3048"/>
                    <a:pt x="4653" y="2816"/>
                    <a:pt x="4804" y="2338"/>
                  </a:cubicBezTo>
                  <a:cubicBezTo>
                    <a:pt x="4804" y="1919"/>
                    <a:pt x="4603" y="1300"/>
                    <a:pt x="4185" y="1082"/>
                  </a:cubicBezTo>
                  <a:cubicBezTo>
                    <a:pt x="3636" y="548"/>
                    <a:pt x="2626" y="1"/>
                    <a:pt x="1284" y="1"/>
                  </a:cubicBezTo>
                  <a:close/>
                </a:path>
              </a:pathLst>
            </a:custGeom>
            <a:solidFill>
              <a:srgbClr val="10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32;p59">
              <a:extLst>
                <a:ext uri="{FF2B5EF4-FFF2-40B4-BE49-F238E27FC236}">
                  <a16:creationId xmlns:a16="http://schemas.microsoft.com/office/drawing/2014/main" id="{E46CF6C9-1F12-A010-1BDF-E15A735AFA72}"/>
                </a:ext>
              </a:extLst>
            </p:cNvPr>
            <p:cNvSpPr/>
            <p:nvPr/>
          </p:nvSpPr>
          <p:spPr>
            <a:xfrm>
              <a:off x="3843250" y="3633100"/>
              <a:ext cx="146475" cy="52675"/>
            </a:xfrm>
            <a:custGeom>
              <a:avLst/>
              <a:gdLst/>
              <a:ahLst/>
              <a:cxnLst/>
              <a:rect l="l" t="t" r="r" b="b"/>
              <a:pathLst>
                <a:path w="5859" h="2107" extrusionOk="0">
                  <a:moveTo>
                    <a:pt x="0" y="1"/>
                  </a:moveTo>
                  <a:cubicBezTo>
                    <a:pt x="0" y="1"/>
                    <a:pt x="0" y="2093"/>
                    <a:pt x="2729" y="2093"/>
                  </a:cubicBezTo>
                  <a:cubicBezTo>
                    <a:pt x="2853" y="2102"/>
                    <a:pt x="2972" y="2107"/>
                    <a:pt x="3087" y="2107"/>
                  </a:cubicBezTo>
                  <a:cubicBezTo>
                    <a:pt x="5478" y="2107"/>
                    <a:pt x="5859" y="202"/>
                    <a:pt x="5859" y="2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33;p59">
              <a:extLst>
                <a:ext uri="{FF2B5EF4-FFF2-40B4-BE49-F238E27FC236}">
                  <a16:creationId xmlns:a16="http://schemas.microsoft.com/office/drawing/2014/main" id="{E626D7BB-4E3B-B4F4-70C0-F44663811D2A}"/>
                </a:ext>
              </a:extLst>
            </p:cNvPr>
            <p:cNvSpPr/>
            <p:nvPr/>
          </p:nvSpPr>
          <p:spPr>
            <a:xfrm>
              <a:off x="3493000" y="3032750"/>
              <a:ext cx="617250" cy="506225"/>
            </a:xfrm>
            <a:custGeom>
              <a:avLst/>
              <a:gdLst/>
              <a:ahLst/>
              <a:cxnLst/>
              <a:rect l="l" t="t" r="r" b="b"/>
              <a:pathLst>
                <a:path w="24690" h="20249" extrusionOk="0">
                  <a:moveTo>
                    <a:pt x="13481" y="0"/>
                  </a:moveTo>
                  <a:cubicBezTo>
                    <a:pt x="9650" y="0"/>
                    <a:pt x="6416" y="562"/>
                    <a:pt x="3967" y="1200"/>
                  </a:cubicBezTo>
                  <a:cubicBezTo>
                    <a:pt x="1674" y="1836"/>
                    <a:pt x="0" y="3929"/>
                    <a:pt x="201" y="6439"/>
                  </a:cubicBezTo>
                  <a:lnTo>
                    <a:pt x="1256" y="15428"/>
                  </a:lnTo>
                  <a:lnTo>
                    <a:pt x="5022" y="20249"/>
                  </a:lnTo>
                  <a:lnTo>
                    <a:pt x="7532" y="19830"/>
                  </a:lnTo>
                  <a:cubicBezTo>
                    <a:pt x="7532" y="19830"/>
                    <a:pt x="6696" y="11879"/>
                    <a:pt x="6896" y="9369"/>
                  </a:cubicBezTo>
                  <a:cubicBezTo>
                    <a:pt x="7001" y="8057"/>
                    <a:pt x="7876" y="7716"/>
                    <a:pt x="8756" y="7716"/>
                  </a:cubicBezTo>
                  <a:cubicBezTo>
                    <a:pt x="9706" y="7716"/>
                    <a:pt x="10663" y="8113"/>
                    <a:pt x="10663" y="8113"/>
                  </a:cubicBezTo>
                  <a:cubicBezTo>
                    <a:pt x="13652" y="9018"/>
                    <a:pt x="15896" y="9334"/>
                    <a:pt x="17632" y="9334"/>
                  </a:cubicBezTo>
                  <a:cubicBezTo>
                    <a:pt x="19911" y="9334"/>
                    <a:pt x="21315" y="8789"/>
                    <a:pt x="22379" y="8314"/>
                  </a:cubicBezTo>
                  <a:cubicBezTo>
                    <a:pt x="22511" y="8262"/>
                    <a:pt x="22638" y="8239"/>
                    <a:pt x="22762" y="8239"/>
                  </a:cubicBezTo>
                  <a:cubicBezTo>
                    <a:pt x="23629" y="8239"/>
                    <a:pt x="24271" y="9369"/>
                    <a:pt x="24271" y="9369"/>
                  </a:cubicBezTo>
                  <a:lnTo>
                    <a:pt x="24271" y="5385"/>
                  </a:lnTo>
                  <a:cubicBezTo>
                    <a:pt x="24689" y="3293"/>
                    <a:pt x="23216" y="1418"/>
                    <a:pt x="21342" y="782"/>
                  </a:cubicBezTo>
                  <a:cubicBezTo>
                    <a:pt x="18517" y="221"/>
                    <a:pt x="15882" y="0"/>
                    <a:pt x="13481" y="0"/>
                  </a:cubicBezTo>
                  <a:close/>
                </a:path>
              </a:pathLst>
            </a:custGeom>
            <a:solidFill>
              <a:srgbClr val="10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34;p59">
              <a:extLst>
                <a:ext uri="{FF2B5EF4-FFF2-40B4-BE49-F238E27FC236}">
                  <a16:creationId xmlns:a16="http://schemas.microsoft.com/office/drawing/2014/main" id="{7FAD5CC3-E834-9DA5-3D40-FA004B865AB6}"/>
                </a:ext>
              </a:extLst>
            </p:cNvPr>
            <p:cNvSpPr/>
            <p:nvPr/>
          </p:nvSpPr>
          <p:spPr>
            <a:xfrm>
              <a:off x="3430225" y="3416675"/>
              <a:ext cx="230175" cy="212800"/>
            </a:xfrm>
            <a:custGeom>
              <a:avLst/>
              <a:gdLst/>
              <a:ahLst/>
              <a:cxnLst/>
              <a:rect l="l" t="t" r="r" b="b"/>
              <a:pathLst>
                <a:path w="9207" h="8512" extrusionOk="0">
                  <a:moveTo>
                    <a:pt x="4551" y="0"/>
                  </a:moveTo>
                  <a:cubicBezTo>
                    <a:pt x="4291" y="0"/>
                    <a:pt x="4029" y="23"/>
                    <a:pt x="3767" y="71"/>
                  </a:cubicBezTo>
                  <a:cubicBezTo>
                    <a:pt x="1457" y="707"/>
                    <a:pt x="0" y="2799"/>
                    <a:pt x="419" y="5093"/>
                  </a:cubicBezTo>
                  <a:cubicBezTo>
                    <a:pt x="789" y="7136"/>
                    <a:pt x="2627" y="8512"/>
                    <a:pt x="4645" y="8512"/>
                  </a:cubicBezTo>
                  <a:cubicBezTo>
                    <a:pt x="4908" y="8512"/>
                    <a:pt x="5174" y="8489"/>
                    <a:pt x="5440" y="8440"/>
                  </a:cubicBezTo>
                  <a:cubicBezTo>
                    <a:pt x="7734" y="8022"/>
                    <a:pt x="9207" y="5729"/>
                    <a:pt x="8788" y="3419"/>
                  </a:cubicBezTo>
                  <a:cubicBezTo>
                    <a:pt x="8417" y="1388"/>
                    <a:pt x="6563" y="0"/>
                    <a:pt x="4551" y="0"/>
                  </a:cubicBez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35;p59">
              <a:extLst>
                <a:ext uri="{FF2B5EF4-FFF2-40B4-BE49-F238E27FC236}">
                  <a16:creationId xmlns:a16="http://schemas.microsoft.com/office/drawing/2014/main" id="{7F236446-81F1-90F0-7420-2E4448BD3EBF}"/>
                </a:ext>
              </a:extLst>
            </p:cNvPr>
            <p:cNvSpPr/>
            <p:nvPr/>
          </p:nvSpPr>
          <p:spPr>
            <a:xfrm>
              <a:off x="3493000" y="3480675"/>
              <a:ext cx="109650" cy="84250"/>
            </a:xfrm>
            <a:custGeom>
              <a:avLst/>
              <a:gdLst/>
              <a:ahLst/>
              <a:cxnLst/>
              <a:rect l="l" t="t" r="r" b="b"/>
              <a:pathLst>
                <a:path w="4386" h="3370" extrusionOk="0">
                  <a:moveTo>
                    <a:pt x="705" y="1"/>
                  </a:moveTo>
                  <a:cubicBezTo>
                    <a:pt x="451" y="1"/>
                    <a:pt x="272" y="22"/>
                    <a:pt x="201" y="22"/>
                  </a:cubicBezTo>
                  <a:cubicBezTo>
                    <a:pt x="201" y="22"/>
                    <a:pt x="0" y="239"/>
                    <a:pt x="0" y="440"/>
                  </a:cubicBezTo>
                  <a:cubicBezTo>
                    <a:pt x="0" y="440"/>
                    <a:pt x="201" y="658"/>
                    <a:pt x="419" y="658"/>
                  </a:cubicBezTo>
                  <a:cubicBezTo>
                    <a:pt x="419" y="658"/>
                    <a:pt x="732" y="553"/>
                    <a:pt x="1151" y="553"/>
                  </a:cubicBezTo>
                  <a:cubicBezTo>
                    <a:pt x="1569" y="553"/>
                    <a:pt x="2092" y="658"/>
                    <a:pt x="2511" y="1076"/>
                  </a:cubicBezTo>
                  <a:cubicBezTo>
                    <a:pt x="3130" y="1495"/>
                    <a:pt x="3549" y="2332"/>
                    <a:pt x="3766" y="3169"/>
                  </a:cubicBezTo>
                  <a:cubicBezTo>
                    <a:pt x="3766" y="3370"/>
                    <a:pt x="3967" y="3370"/>
                    <a:pt x="3967" y="3370"/>
                  </a:cubicBezTo>
                  <a:cubicBezTo>
                    <a:pt x="4185" y="3370"/>
                    <a:pt x="4386" y="3370"/>
                    <a:pt x="4185" y="3169"/>
                  </a:cubicBezTo>
                  <a:cubicBezTo>
                    <a:pt x="4185" y="1913"/>
                    <a:pt x="3549" y="1076"/>
                    <a:pt x="2929" y="658"/>
                  </a:cubicBezTo>
                  <a:cubicBezTo>
                    <a:pt x="2081" y="92"/>
                    <a:pt x="1233" y="1"/>
                    <a:pt x="705" y="1"/>
                  </a:cubicBezTo>
                  <a:close/>
                </a:path>
              </a:pathLst>
            </a:custGeom>
            <a:solidFill>
              <a:srgbClr val="9F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36;p59">
              <a:extLst>
                <a:ext uri="{FF2B5EF4-FFF2-40B4-BE49-F238E27FC236}">
                  <a16:creationId xmlns:a16="http://schemas.microsoft.com/office/drawing/2014/main" id="{BE3E6AC3-DF3A-95A4-5091-9384D938BC13}"/>
                </a:ext>
              </a:extLst>
            </p:cNvPr>
            <p:cNvSpPr/>
            <p:nvPr/>
          </p:nvSpPr>
          <p:spPr>
            <a:xfrm>
              <a:off x="4230325" y="4501425"/>
              <a:ext cx="26375" cy="308425"/>
            </a:xfrm>
            <a:custGeom>
              <a:avLst/>
              <a:gdLst/>
              <a:ahLst/>
              <a:cxnLst/>
              <a:rect l="l" t="t" r="r" b="b"/>
              <a:pathLst>
                <a:path w="1055" h="12337" extrusionOk="0">
                  <a:moveTo>
                    <a:pt x="636" y="0"/>
                  </a:moveTo>
                  <a:lnTo>
                    <a:pt x="0" y="201"/>
                  </a:lnTo>
                  <a:lnTo>
                    <a:pt x="636" y="12337"/>
                  </a:lnTo>
                  <a:lnTo>
                    <a:pt x="1055" y="12337"/>
                  </a:lnTo>
                  <a:lnTo>
                    <a:pt x="636" y="0"/>
                  </a:lnTo>
                  <a:close/>
                </a:path>
              </a:pathLst>
            </a:custGeom>
            <a:solidFill>
              <a:srgbClr val="25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37;p59">
              <a:extLst>
                <a:ext uri="{FF2B5EF4-FFF2-40B4-BE49-F238E27FC236}">
                  <a16:creationId xmlns:a16="http://schemas.microsoft.com/office/drawing/2014/main" id="{9FECB286-2C59-AF44-245F-286EAAEFF3CC}"/>
                </a:ext>
              </a:extLst>
            </p:cNvPr>
            <p:cNvSpPr/>
            <p:nvPr/>
          </p:nvSpPr>
          <p:spPr>
            <a:xfrm>
              <a:off x="3466625" y="4025325"/>
              <a:ext cx="528550" cy="282375"/>
            </a:xfrm>
            <a:custGeom>
              <a:avLst/>
              <a:gdLst/>
              <a:ahLst/>
              <a:cxnLst/>
              <a:rect l="l" t="t" r="r" b="b"/>
              <a:pathLst>
                <a:path w="21142" h="11295" extrusionOk="0">
                  <a:moveTo>
                    <a:pt x="11668" y="0"/>
                  </a:moveTo>
                  <a:cubicBezTo>
                    <a:pt x="4796" y="0"/>
                    <a:pt x="1" y="1251"/>
                    <a:pt x="1" y="1251"/>
                  </a:cubicBezTo>
                  <a:lnTo>
                    <a:pt x="16957" y="11294"/>
                  </a:lnTo>
                  <a:lnTo>
                    <a:pt x="21141" y="833"/>
                  </a:lnTo>
                  <a:cubicBezTo>
                    <a:pt x="17754" y="217"/>
                    <a:pt x="14531" y="0"/>
                    <a:pt x="11668" y="0"/>
                  </a:cubicBez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38;p59">
              <a:extLst>
                <a:ext uri="{FF2B5EF4-FFF2-40B4-BE49-F238E27FC236}">
                  <a16:creationId xmlns:a16="http://schemas.microsoft.com/office/drawing/2014/main" id="{A44050FE-A066-364E-947C-36A30B9CF998}"/>
                </a:ext>
              </a:extLst>
            </p:cNvPr>
            <p:cNvSpPr/>
            <p:nvPr/>
          </p:nvSpPr>
          <p:spPr>
            <a:xfrm>
              <a:off x="2891250" y="4647875"/>
              <a:ext cx="554475" cy="819575"/>
            </a:xfrm>
            <a:custGeom>
              <a:avLst/>
              <a:gdLst/>
              <a:ahLst/>
              <a:cxnLst/>
              <a:rect l="l" t="t" r="r" b="b"/>
              <a:pathLst>
                <a:path w="22179" h="32783" extrusionOk="0">
                  <a:moveTo>
                    <a:pt x="6495" y="1"/>
                  </a:moveTo>
                  <a:lnTo>
                    <a:pt x="636" y="25728"/>
                  </a:lnTo>
                  <a:cubicBezTo>
                    <a:pt x="0" y="28875"/>
                    <a:pt x="1892" y="32005"/>
                    <a:pt x="4821" y="32641"/>
                  </a:cubicBezTo>
                  <a:cubicBezTo>
                    <a:pt x="5271" y="32736"/>
                    <a:pt x="5717" y="32783"/>
                    <a:pt x="6152" y="32783"/>
                  </a:cubicBezTo>
                  <a:cubicBezTo>
                    <a:pt x="8545" y="32783"/>
                    <a:pt x="10624" y="31385"/>
                    <a:pt x="11516" y="29076"/>
                  </a:cubicBezTo>
                  <a:lnTo>
                    <a:pt x="22179" y="838"/>
                  </a:lnTo>
                  <a:lnTo>
                    <a:pt x="6495" y="1"/>
                  </a:ln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39;p59">
              <a:extLst>
                <a:ext uri="{FF2B5EF4-FFF2-40B4-BE49-F238E27FC236}">
                  <a16:creationId xmlns:a16="http://schemas.microsoft.com/office/drawing/2014/main" id="{F7873D19-B838-237F-7B6D-824464FF0BA3}"/>
                </a:ext>
              </a:extLst>
            </p:cNvPr>
            <p:cNvSpPr/>
            <p:nvPr/>
          </p:nvSpPr>
          <p:spPr>
            <a:xfrm>
              <a:off x="2943550" y="4072500"/>
              <a:ext cx="564950" cy="852425"/>
            </a:xfrm>
            <a:custGeom>
              <a:avLst/>
              <a:gdLst/>
              <a:ahLst/>
              <a:cxnLst/>
              <a:rect l="l" t="t" r="r" b="b"/>
              <a:pathLst>
                <a:path w="22598" h="34097" extrusionOk="0">
                  <a:moveTo>
                    <a:pt x="18831" y="0"/>
                  </a:moveTo>
                  <a:cubicBezTo>
                    <a:pt x="18831" y="0"/>
                    <a:pt x="2093" y="2294"/>
                    <a:pt x="1" y="26782"/>
                  </a:cubicBezTo>
                  <a:lnTo>
                    <a:pt x="21141" y="34097"/>
                  </a:lnTo>
                  <a:lnTo>
                    <a:pt x="22597" y="14011"/>
                  </a:lnTo>
                  <a:lnTo>
                    <a:pt x="18831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40;p59">
              <a:extLst>
                <a:ext uri="{FF2B5EF4-FFF2-40B4-BE49-F238E27FC236}">
                  <a16:creationId xmlns:a16="http://schemas.microsoft.com/office/drawing/2014/main" id="{E67F350D-F289-D00D-7C2A-E46700E9BDB9}"/>
                </a:ext>
              </a:extLst>
            </p:cNvPr>
            <p:cNvSpPr/>
            <p:nvPr/>
          </p:nvSpPr>
          <p:spPr>
            <a:xfrm>
              <a:off x="3367450" y="4606050"/>
              <a:ext cx="182900" cy="329350"/>
            </a:xfrm>
            <a:custGeom>
              <a:avLst/>
              <a:gdLst/>
              <a:ahLst/>
              <a:cxnLst/>
              <a:rect l="l" t="t" r="r" b="b"/>
              <a:pathLst>
                <a:path w="7316" h="13174" extrusionOk="0">
                  <a:moveTo>
                    <a:pt x="6897" y="0"/>
                  </a:moveTo>
                  <a:lnTo>
                    <a:pt x="3131" y="12336"/>
                  </a:lnTo>
                  <a:lnTo>
                    <a:pt x="201" y="11081"/>
                  </a:lnTo>
                  <a:lnTo>
                    <a:pt x="1" y="11717"/>
                  </a:lnTo>
                  <a:lnTo>
                    <a:pt x="3549" y="13173"/>
                  </a:lnTo>
                  <a:lnTo>
                    <a:pt x="7315" y="201"/>
                  </a:lnTo>
                  <a:lnTo>
                    <a:pt x="6897" y="0"/>
                  </a:lnTo>
                  <a:close/>
                </a:path>
              </a:pathLst>
            </a:custGeom>
            <a:solidFill>
              <a:srgbClr val="25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41;p59">
              <a:extLst>
                <a:ext uri="{FF2B5EF4-FFF2-40B4-BE49-F238E27FC236}">
                  <a16:creationId xmlns:a16="http://schemas.microsoft.com/office/drawing/2014/main" id="{11A150CF-ACBC-EF1C-EAC2-BB4A4F9CA465}"/>
                </a:ext>
              </a:extLst>
            </p:cNvPr>
            <p:cNvSpPr/>
            <p:nvPr/>
          </p:nvSpPr>
          <p:spPr>
            <a:xfrm>
              <a:off x="4544175" y="5265925"/>
              <a:ext cx="177850" cy="217050"/>
            </a:xfrm>
            <a:custGeom>
              <a:avLst/>
              <a:gdLst/>
              <a:ahLst/>
              <a:cxnLst/>
              <a:rect l="l" t="t" r="r" b="b"/>
              <a:pathLst>
                <a:path w="7114" h="8682" extrusionOk="0">
                  <a:moveTo>
                    <a:pt x="3458" y="1"/>
                  </a:moveTo>
                  <a:cubicBezTo>
                    <a:pt x="0" y="1"/>
                    <a:pt x="0" y="3459"/>
                    <a:pt x="0" y="3459"/>
                  </a:cubicBezTo>
                  <a:lnTo>
                    <a:pt x="2728" y="3459"/>
                  </a:lnTo>
                  <a:lnTo>
                    <a:pt x="3565" y="7644"/>
                  </a:lnTo>
                  <a:cubicBezTo>
                    <a:pt x="3766" y="8263"/>
                    <a:pt x="4402" y="8682"/>
                    <a:pt x="5239" y="8682"/>
                  </a:cubicBezTo>
                  <a:cubicBezTo>
                    <a:pt x="6076" y="8682"/>
                    <a:pt x="6695" y="8263"/>
                    <a:pt x="6695" y="7426"/>
                  </a:cubicBezTo>
                  <a:cubicBezTo>
                    <a:pt x="7114" y="1367"/>
                    <a:pt x="4603" y="111"/>
                    <a:pt x="4603" y="111"/>
                  </a:cubicBezTo>
                  <a:cubicBezTo>
                    <a:pt x="4185" y="35"/>
                    <a:pt x="3804" y="1"/>
                    <a:pt x="3458" y="1"/>
                  </a:cubicBez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042;p59">
              <a:extLst>
                <a:ext uri="{FF2B5EF4-FFF2-40B4-BE49-F238E27FC236}">
                  <a16:creationId xmlns:a16="http://schemas.microsoft.com/office/drawing/2014/main" id="{25A7E018-F1AA-1B8D-9671-F3FD08E03A95}"/>
                </a:ext>
              </a:extLst>
            </p:cNvPr>
            <p:cNvSpPr/>
            <p:nvPr/>
          </p:nvSpPr>
          <p:spPr>
            <a:xfrm>
              <a:off x="4643750" y="5256975"/>
              <a:ext cx="256125" cy="223850"/>
            </a:xfrm>
            <a:custGeom>
              <a:avLst/>
              <a:gdLst/>
              <a:ahLst/>
              <a:cxnLst/>
              <a:rect l="l" t="t" r="r" b="b"/>
              <a:pathLst>
                <a:path w="10245" h="8954" extrusionOk="0">
                  <a:moveTo>
                    <a:pt x="2730" y="1"/>
                  </a:moveTo>
                  <a:cubicBezTo>
                    <a:pt x="1550" y="1"/>
                    <a:pt x="620" y="469"/>
                    <a:pt x="620" y="469"/>
                  </a:cubicBezTo>
                  <a:cubicBezTo>
                    <a:pt x="620" y="469"/>
                    <a:pt x="1" y="8420"/>
                    <a:pt x="2512" y="8839"/>
                  </a:cubicBezTo>
                  <a:cubicBezTo>
                    <a:pt x="2835" y="8918"/>
                    <a:pt x="3114" y="8953"/>
                    <a:pt x="3353" y="8953"/>
                  </a:cubicBezTo>
                  <a:cubicBezTo>
                    <a:pt x="4970" y="8953"/>
                    <a:pt x="4805" y="7366"/>
                    <a:pt x="4805" y="7366"/>
                  </a:cubicBezTo>
                  <a:lnTo>
                    <a:pt x="4805" y="7366"/>
                  </a:lnTo>
                  <a:cubicBezTo>
                    <a:pt x="5022" y="8002"/>
                    <a:pt x="5441" y="8420"/>
                    <a:pt x="6060" y="8420"/>
                  </a:cubicBezTo>
                  <a:cubicBezTo>
                    <a:pt x="6897" y="8420"/>
                    <a:pt x="7316" y="7583"/>
                    <a:pt x="7316" y="7583"/>
                  </a:cubicBezTo>
                  <a:cubicBezTo>
                    <a:pt x="7533" y="8002"/>
                    <a:pt x="7734" y="7784"/>
                    <a:pt x="7952" y="8002"/>
                  </a:cubicBezTo>
                  <a:cubicBezTo>
                    <a:pt x="8370" y="8002"/>
                    <a:pt x="8788" y="8002"/>
                    <a:pt x="8989" y="7583"/>
                  </a:cubicBezTo>
                  <a:cubicBezTo>
                    <a:pt x="10245" y="6328"/>
                    <a:pt x="10245" y="4236"/>
                    <a:pt x="10245" y="2980"/>
                  </a:cubicBezTo>
                  <a:cubicBezTo>
                    <a:pt x="10245" y="2143"/>
                    <a:pt x="9826" y="1306"/>
                    <a:pt x="9207" y="1089"/>
                  </a:cubicBezTo>
                  <a:cubicBezTo>
                    <a:pt x="8690" y="884"/>
                    <a:pt x="8278" y="831"/>
                    <a:pt x="7992" y="831"/>
                  </a:cubicBezTo>
                  <a:cubicBezTo>
                    <a:pt x="7694" y="831"/>
                    <a:pt x="7533" y="888"/>
                    <a:pt x="7533" y="888"/>
                  </a:cubicBezTo>
                  <a:cubicBezTo>
                    <a:pt x="6905" y="469"/>
                    <a:pt x="6173" y="365"/>
                    <a:pt x="5598" y="365"/>
                  </a:cubicBezTo>
                  <a:cubicBezTo>
                    <a:pt x="5022" y="365"/>
                    <a:pt x="4604" y="469"/>
                    <a:pt x="4604" y="469"/>
                  </a:cubicBezTo>
                  <a:cubicBezTo>
                    <a:pt x="3973" y="118"/>
                    <a:pt x="3321" y="1"/>
                    <a:pt x="2730" y="1"/>
                  </a:cubicBez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43;p59">
              <a:extLst>
                <a:ext uri="{FF2B5EF4-FFF2-40B4-BE49-F238E27FC236}">
                  <a16:creationId xmlns:a16="http://schemas.microsoft.com/office/drawing/2014/main" id="{A8D12F69-CCA2-3F5B-4849-23F361EF7221}"/>
                </a:ext>
              </a:extLst>
            </p:cNvPr>
            <p:cNvSpPr/>
            <p:nvPr/>
          </p:nvSpPr>
          <p:spPr>
            <a:xfrm>
              <a:off x="3189614" y="4041267"/>
              <a:ext cx="1077575" cy="1311538"/>
            </a:xfrm>
            <a:custGeom>
              <a:avLst/>
              <a:gdLst/>
              <a:ahLst/>
              <a:cxnLst/>
              <a:rect l="l" t="t" r="r" b="b"/>
              <a:pathLst>
                <a:path w="43103" h="51272" extrusionOk="0">
                  <a:moveTo>
                    <a:pt x="14848" y="1"/>
                  </a:moveTo>
                  <a:cubicBezTo>
                    <a:pt x="6060" y="637"/>
                    <a:pt x="5223" y="3985"/>
                    <a:pt x="5223" y="3985"/>
                  </a:cubicBezTo>
                  <a:lnTo>
                    <a:pt x="1" y="51271"/>
                  </a:lnTo>
                  <a:lnTo>
                    <a:pt x="43102" y="51271"/>
                  </a:lnTo>
                  <a:lnTo>
                    <a:pt x="41629" y="3566"/>
                  </a:lnTo>
                  <a:cubicBezTo>
                    <a:pt x="38499" y="1256"/>
                    <a:pt x="32222" y="1"/>
                    <a:pt x="32222" y="1"/>
                  </a:cubicBezTo>
                  <a:lnTo>
                    <a:pt x="24054" y="7952"/>
                  </a:lnTo>
                  <a:lnTo>
                    <a:pt x="14848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44;p59">
              <a:extLst>
                <a:ext uri="{FF2B5EF4-FFF2-40B4-BE49-F238E27FC236}">
                  <a16:creationId xmlns:a16="http://schemas.microsoft.com/office/drawing/2014/main" id="{89536C2C-6DC6-95B6-1541-0FBF8AD105FF}"/>
                </a:ext>
              </a:extLst>
            </p:cNvPr>
            <p:cNvSpPr/>
            <p:nvPr/>
          </p:nvSpPr>
          <p:spPr>
            <a:xfrm>
              <a:off x="2922653" y="5199624"/>
              <a:ext cx="957450" cy="300625"/>
            </a:xfrm>
            <a:custGeom>
              <a:avLst/>
              <a:gdLst/>
              <a:ahLst/>
              <a:cxnLst/>
              <a:rect l="l" t="t" r="r" b="b"/>
              <a:pathLst>
                <a:path w="38298" h="12025" extrusionOk="0">
                  <a:moveTo>
                    <a:pt x="4603" y="0"/>
                  </a:moveTo>
                  <a:cubicBezTo>
                    <a:pt x="1892" y="419"/>
                    <a:pt x="0" y="5022"/>
                    <a:pt x="636" y="7733"/>
                  </a:cubicBezTo>
                  <a:cubicBezTo>
                    <a:pt x="1378" y="9958"/>
                    <a:pt x="4090" y="12025"/>
                    <a:pt x="6445" y="12025"/>
                  </a:cubicBezTo>
                  <a:cubicBezTo>
                    <a:pt x="6748" y="12025"/>
                    <a:pt x="7045" y="11990"/>
                    <a:pt x="7332" y="11918"/>
                  </a:cubicBezTo>
                  <a:lnTo>
                    <a:pt x="38298" y="6277"/>
                  </a:lnTo>
                  <a:lnTo>
                    <a:pt x="36624" y="1256"/>
                  </a:lnTo>
                  <a:lnTo>
                    <a:pt x="4603" y="0"/>
                  </a:ln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45;p59">
              <a:extLst>
                <a:ext uri="{FF2B5EF4-FFF2-40B4-BE49-F238E27FC236}">
                  <a16:creationId xmlns:a16="http://schemas.microsoft.com/office/drawing/2014/main" id="{229F009A-A924-6F71-4A55-57C50D9CA53E}"/>
                </a:ext>
              </a:extLst>
            </p:cNvPr>
            <p:cNvSpPr/>
            <p:nvPr/>
          </p:nvSpPr>
          <p:spPr>
            <a:xfrm>
              <a:off x="3827750" y="5210689"/>
              <a:ext cx="355725" cy="142100"/>
            </a:xfrm>
            <a:custGeom>
              <a:avLst/>
              <a:gdLst/>
              <a:ahLst/>
              <a:cxnLst/>
              <a:rect l="l" t="t" r="r" b="b"/>
              <a:pathLst>
                <a:path w="14229" h="5684" extrusionOk="0">
                  <a:moveTo>
                    <a:pt x="5934" y="0"/>
                  </a:moveTo>
                  <a:cubicBezTo>
                    <a:pt x="2811" y="0"/>
                    <a:pt x="1" y="662"/>
                    <a:pt x="1" y="662"/>
                  </a:cubicBezTo>
                  <a:lnTo>
                    <a:pt x="1675" y="5683"/>
                  </a:lnTo>
                  <a:lnTo>
                    <a:pt x="14229" y="5683"/>
                  </a:lnTo>
                  <a:cubicBezTo>
                    <a:pt x="14229" y="1033"/>
                    <a:pt x="9837" y="0"/>
                    <a:pt x="5934" y="0"/>
                  </a:cubicBezTo>
                  <a:close/>
                </a:path>
              </a:pathLst>
            </a:custGeom>
            <a:solidFill>
              <a:srgbClr val="DB7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E3A19D5-19EB-CD4C-01C6-B26D42CC35F9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31;p35">
            <a:extLst>
              <a:ext uri="{FF2B5EF4-FFF2-40B4-BE49-F238E27FC236}">
                <a16:creationId xmlns:a16="http://schemas.microsoft.com/office/drawing/2014/main" id="{1D4B369F-6D66-ED29-4055-93241F2054A4}"/>
              </a:ext>
            </a:extLst>
          </p:cNvPr>
          <p:cNvSpPr txBox="1">
            <a:spLocks/>
          </p:cNvSpPr>
          <p:nvPr/>
        </p:nvSpPr>
        <p:spPr>
          <a:xfrm>
            <a:off x="-916753" y="157132"/>
            <a:ext cx="4254965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2500" dirty="0">
                <a:solidFill>
                  <a:schemeClr val="bg1"/>
                </a:solidFill>
                <a:latin typeface="Anton" pitchFamily="2" charset="0"/>
              </a:rPr>
              <a:t>Introduction</a:t>
            </a:r>
          </a:p>
        </p:txBody>
      </p:sp>
      <p:sp>
        <p:nvSpPr>
          <p:cNvPr id="2" name="Google Shape;332;p35">
            <a:extLst>
              <a:ext uri="{FF2B5EF4-FFF2-40B4-BE49-F238E27FC236}">
                <a16:creationId xmlns:a16="http://schemas.microsoft.com/office/drawing/2014/main" id="{EC6CD047-A8EB-48BE-2D62-2FAAFD7EB1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99650" y="1086359"/>
            <a:ext cx="7379550" cy="26864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FFFF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"Why Encryption and Data Protection Pose a Challenge“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solidFill>
                <a:srgbClr val="FFFFFF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000" dirty="0">
              <a:solidFill>
                <a:srgbClr val="FFFFFF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FFFFFF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Encryption and data protection pose a challenge for digital forensics.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FFFFFF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FFFFFF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Encryption ensures data security but makes it difficult for investigators to access and analyze encrypted information.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FFFFFF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FFFFFF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Encryption algorithms are designed to be highly secure, making decryption without proper keys or passwords extremely challenging.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FFFFFF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FFFFFF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Encryption is pervasive across various digital devices and platforms, complicating investigations.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FFFFFF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FFFFFF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Overcoming encryption barriers requires specialized skills, technologies, and strategies in digital forensics.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118BE1-D03E-C5FD-BE1F-DB7A4A60DB58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58"/>
          <p:cNvSpPr txBox="1">
            <a:spLocks noGrp="1"/>
          </p:cNvSpPr>
          <p:nvPr>
            <p:ph type="title"/>
          </p:nvPr>
        </p:nvSpPr>
        <p:spPr>
          <a:xfrm>
            <a:off x="-1341486" y="370891"/>
            <a:ext cx="7752900" cy="5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 ON DIGITAL FORENSIC</a:t>
            </a:r>
            <a:endParaRPr dirty="0"/>
          </a:p>
        </p:txBody>
      </p:sp>
      <p:sp>
        <p:nvSpPr>
          <p:cNvPr id="26" name="Google Shape;7418;p78">
            <a:extLst>
              <a:ext uri="{FF2B5EF4-FFF2-40B4-BE49-F238E27FC236}">
                <a16:creationId xmlns:a16="http://schemas.microsoft.com/office/drawing/2014/main" id="{5FE136A4-AF96-469C-B856-55E7871D6050}"/>
              </a:ext>
            </a:extLst>
          </p:cNvPr>
          <p:cNvSpPr/>
          <p:nvPr/>
        </p:nvSpPr>
        <p:spPr>
          <a:xfrm>
            <a:off x="555316" y="1731516"/>
            <a:ext cx="265986" cy="36903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7DEBF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D82EA69-FF87-9189-DFC1-F9B914161C69}"/>
              </a:ext>
            </a:extLst>
          </p:cNvPr>
          <p:cNvGrpSpPr/>
          <p:nvPr/>
        </p:nvGrpSpPr>
        <p:grpSpPr>
          <a:xfrm>
            <a:off x="582518" y="1150195"/>
            <a:ext cx="351940" cy="348188"/>
            <a:chOff x="2534964" y="2311271"/>
            <a:chExt cx="351940" cy="348188"/>
          </a:xfrm>
        </p:grpSpPr>
        <p:sp>
          <p:nvSpPr>
            <p:cNvPr id="28" name="Google Shape;7820;p79">
              <a:extLst>
                <a:ext uri="{FF2B5EF4-FFF2-40B4-BE49-F238E27FC236}">
                  <a16:creationId xmlns:a16="http://schemas.microsoft.com/office/drawing/2014/main" id="{A9494097-A05D-D3E4-FE63-C0E2FD9959C9}"/>
                </a:ext>
              </a:extLst>
            </p:cNvPr>
            <p:cNvSpPr/>
            <p:nvPr/>
          </p:nvSpPr>
          <p:spPr>
            <a:xfrm>
              <a:off x="2576836" y="2433224"/>
              <a:ext cx="105227" cy="10242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noFill/>
              </a:endParaRPr>
            </a:p>
          </p:txBody>
        </p:sp>
        <p:sp>
          <p:nvSpPr>
            <p:cNvPr id="29" name="Google Shape;7821;p79">
              <a:extLst>
                <a:ext uri="{FF2B5EF4-FFF2-40B4-BE49-F238E27FC236}">
                  <a16:creationId xmlns:a16="http://schemas.microsoft.com/office/drawing/2014/main" id="{4941F896-9973-4C0A-5BF9-B567222DD80D}"/>
                </a:ext>
              </a:extLst>
            </p:cNvPr>
            <p:cNvSpPr/>
            <p:nvPr/>
          </p:nvSpPr>
          <p:spPr>
            <a:xfrm>
              <a:off x="2700680" y="2311271"/>
              <a:ext cx="186224" cy="184363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noFill/>
              </a:endParaRPr>
            </a:p>
          </p:txBody>
        </p:sp>
        <p:sp>
          <p:nvSpPr>
            <p:cNvPr id="30" name="Google Shape;7822;p79">
              <a:extLst>
                <a:ext uri="{FF2B5EF4-FFF2-40B4-BE49-F238E27FC236}">
                  <a16:creationId xmlns:a16="http://schemas.microsoft.com/office/drawing/2014/main" id="{A2BB5C15-4605-B7E1-60D1-B374CB331897}"/>
                </a:ext>
              </a:extLst>
            </p:cNvPr>
            <p:cNvSpPr/>
            <p:nvPr/>
          </p:nvSpPr>
          <p:spPr>
            <a:xfrm>
              <a:off x="2534964" y="2530975"/>
              <a:ext cx="186224" cy="128484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noFill/>
              </a:endParaRPr>
            </a:p>
          </p:txBody>
        </p:sp>
      </p:grpSp>
      <p:grpSp>
        <p:nvGrpSpPr>
          <p:cNvPr id="31" name="Google Shape;7788;p79">
            <a:extLst>
              <a:ext uri="{FF2B5EF4-FFF2-40B4-BE49-F238E27FC236}">
                <a16:creationId xmlns:a16="http://schemas.microsoft.com/office/drawing/2014/main" id="{CE8DB848-9BE6-635A-667A-0218255EA331}"/>
              </a:ext>
            </a:extLst>
          </p:cNvPr>
          <p:cNvGrpSpPr/>
          <p:nvPr/>
        </p:nvGrpSpPr>
        <p:grpSpPr>
          <a:xfrm>
            <a:off x="484983" y="2347568"/>
            <a:ext cx="370934" cy="367521"/>
            <a:chOff x="-63679950" y="4093450"/>
            <a:chExt cx="320600" cy="317650"/>
          </a:xfrm>
          <a:solidFill>
            <a:srgbClr val="27DEBF"/>
          </a:solidFill>
        </p:grpSpPr>
        <p:sp>
          <p:nvSpPr>
            <p:cNvPr id="32" name="Google Shape;7789;p79">
              <a:extLst>
                <a:ext uri="{FF2B5EF4-FFF2-40B4-BE49-F238E27FC236}">
                  <a16:creationId xmlns:a16="http://schemas.microsoft.com/office/drawing/2014/main" id="{1F7CE7D7-7516-FDE9-BF00-ECABCC0FBAC7}"/>
                </a:ext>
              </a:extLst>
            </p:cNvPr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33" name="Google Shape;7790;p79">
              <a:extLst>
                <a:ext uri="{FF2B5EF4-FFF2-40B4-BE49-F238E27FC236}">
                  <a16:creationId xmlns:a16="http://schemas.microsoft.com/office/drawing/2014/main" id="{6B238155-DAB1-8199-659B-01FB324691FB}"/>
                </a:ext>
              </a:extLst>
            </p:cNvPr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34" name="Google Shape;7791;p79">
              <a:extLst>
                <a:ext uri="{FF2B5EF4-FFF2-40B4-BE49-F238E27FC236}">
                  <a16:creationId xmlns:a16="http://schemas.microsoft.com/office/drawing/2014/main" id="{7B532472-29EE-3E9A-17AD-40C1A5F6CD07}"/>
                </a:ext>
              </a:extLst>
            </p:cNvPr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</p:grpSp>
      <p:grpSp>
        <p:nvGrpSpPr>
          <p:cNvPr id="35" name="Google Shape;7065;p77">
            <a:extLst>
              <a:ext uri="{FF2B5EF4-FFF2-40B4-BE49-F238E27FC236}">
                <a16:creationId xmlns:a16="http://schemas.microsoft.com/office/drawing/2014/main" id="{73530F50-4D86-400D-2B29-9F03162E7BBB}"/>
              </a:ext>
            </a:extLst>
          </p:cNvPr>
          <p:cNvGrpSpPr/>
          <p:nvPr/>
        </p:nvGrpSpPr>
        <p:grpSpPr>
          <a:xfrm>
            <a:off x="498463" y="3000960"/>
            <a:ext cx="339253" cy="318042"/>
            <a:chOff x="5049725" y="2635825"/>
            <a:chExt cx="481825" cy="451700"/>
          </a:xfrm>
          <a:solidFill>
            <a:srgbClr val="27DEBF"/>
          </a:solidFill>
        </p:grpSpPr>
        <p:sp>
          <p:nvSpPr>
            <p:cNvPr id="36" name="Google Shape;7066;p77">
              <a:extLst>
                <a:ext uri="{FF2B5EF4-FFF2-40B4-BE49-F238E27FC236}">
                  <a16:creationId xmlns:a16="http://schemas.microsoft.com/office/drawing/2014/main" id="{B893D7FE-14D2-C468-400C-F83DE1DB59B7}"/>
                </a:ext>
              </a:extLst>
            </p:cNvPr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37" name="Google Shape;7067;p77">
              <a:extLst>
                <a:ext uri="{FF2B5EF4-FFF2-40B4-BE49-F238E27FC236}">
                  <a16:creationId xmlns:a16="http://schemas.microsoft.com/office/drawing/2014/main" id="{B0BAC3FC-F4E1-46A6-694B-EDDFAD2C3E03}"/>
                </a:ext>
              </a:extLst>
            </p:cNvPr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38" name="Google Shape;7068;p77">
              <a:extLst>
                <a:ext uri="{FF2B5EF4-FFF2-40B4-BE49-F238E27FC236}">
                  <a16:creationId xmlns:a16="http://schemas.microsoft.com/office/drawing/2014/main" id="{DA8E1B82-8AE3-5896-F3F0-829D0568ABFB}"/>
                </a:ext>
              </a:extLst>
            </p:cNvPr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</p:grpSp>
      <p:grpSp>
        <p:nvGrpSpPr>
          <p:cNvPr id="39" name="Google Shape;7823;p79">
            <a:extLst>
              <a:ext uri="{FF2B5EF4-FFF2-40B4-BE49-F238E27FC236}">
                <a16:creationId xmlns:a16="http://schemas.microsoft.com/office/drawing/2014/main" id="{CD4CAAB9-C42D-682D-FACE-5CCC858BCBAE}"/>
              </a:ext>
            </a:extLst>
          </p:cNvPr>
          <p:cNvGrpSpPr/>
          <p:nvPr/>
        </p:nvGrpSpPr>
        <p:grpSpPr>
          <a:xfrm>
            <a:off x="502115" y="3552135"/>
            <a:ext cx="353802" cy="351497"/>
            <a:chOff x="580725" y="3617925"/>
            <a:chExt cx="299325" cy="297375"/>
          </a:xfrm>
          <a:solidFill>
            <a:srgbClr val="27DEBF"/>
          </a:solidFill>
        </p:grpSpPr>
        <p:sp>
          <p:nvSpPr>
            <p:cNvPr id="40" name="Google Shape;7824;p79">
              <a:extLst>
                <a:ext uri="{FF2B5EF4-FFF2-40B4-BE49-F238E27FC236}">
                  <a16:creationId xmlns:a16="http://schemas.microsoft.com/office/drawing/2014/main" id="{B9B8D4B0-9917-0C56-A6B0-F2FBFD1CC935}"/>
                </a:ext>
              </a:extLst>
            </p:cNvPr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41" name="Google Shape;7825;p79">
              <a:extLst>
                <a:ext uri="{FF2B5EF4-FFF2-40B4-BE49-F238E27FC236}">
                  <a16:creationId xmlns:a16="http://schemas.microsoft.com/office/drawing/2014/main" id="{D5F814E9-EAE1-1B93-9851-69E16FF30767}"/>
                </a:ext>
              </a:extLst>
            </p:cNvPr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42" name="Google Shape;7826;p79">
              <a:extLst>
                <a:ext uri="{FF2B5EF4-FFF2-40B4-BE49-F238E27FC236}">
                  <a16:creationId xmlns:a16="http://schemas.microsoft.com/office/drawing/2014/main" id="{D7687604-3A63-F8A3-2112-CF0446981C0D}"/>
                </a:ext>
              </a:extLst>
            </p:cNvPr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43" name="Google Shape;7827;p79">
              <a:extLst>
                <a:ext uri="{FF2B5EF4-FFF2-40B4-BE49-F238E27FC236}">
                  <a16:creationId xmlns:a16="http://schemas.microsoft.com/office/drawing/2014/main" id="{CFA49B1A-BF01-D95D-86B1-37AA39F227AC}"/>
                </a:ext>
              </a:extLst>
            </p:cNvPr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44" name="Google Shape;7828;p79">
              <a:extLst>
                <a:ext uri="{FF2B5EF4-FFF2-40B4-BE49-F238E27FC236}">
                  <a16:creationId xmlns:a16="http://schemas.microsoft.com/office/drawing/2014/main" id="{05A15833-7F91-DF42-0F62-D960744C59DA}"/>
                </a:ext>
              </a:extLst>
            </p:cNvPr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</p:grpSp>
      <p:grpSp>
        <p:nvGrpSpPr>
          <p:cNvPr id="45" name="Google Shape;9803;p83">
            <a:extLst>
              <a:ext uri="{FF2B5EF4-FFF2-40B4-BE49-F238E27FC236}">
                <a16:creationId xmlns:a16="http://schemas.microsoft.com/office/drawing/2014/main" id="{24AB08DB-6320-41EA-B60B-7DD9FE1F7AF5}"/>
              </a:ext>
            </a:extLst>
          </p:cNvPr>
          <p:cNvGrpSpPr/>
          <p:nvPr/>
        </p:nvGrpSpPr>
        <p:grpSpPr>
          <a:xfrm>
            <a:off x="480074" y="4064381"/>
            <a:ext cx="424195" cy="419659"/>
            <a:chOff x="-5611575" y="3272950"/>
            <a:chExt cx="294600" cy="291450"/>
          </a:xfrm>
          <a:solidFill>
            <a:srgbClr val="27DEBF"/>
          </a:solidFill>
        </p:grpSpPr>
        <p:sp>
          <p:nvSpPr>
            <p:cNvPr id="46" name="Google Shape;9804;p83">
              <a:extLst>
                <a:ext uri="{FF2B5EF4-FFF2-40B4-BE49-F238E27FC236}">
                  <a16:creationId xmlns:a16="http://schemas.microsoft.com/office/drawing/2014/main" id="{5F51D890-9C2C-1C4A-57AD-91405690BF35}"/>
                </a:ext>
              </a:extLst>
            </p:cNvPr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47" name="Google Shape;9805;p83">
              <a:extLst>
                <a:ext uri="{FF2B5EF4-FFF2-40B4-BE49-F238E27FC236}">
                  <a16:creationId xmlns:a16="http://schemas.microsoft.com/office/drawing/2014/main" id="{4C26682F-6090-C6DE-9F62-03307AC2F199}"/>
                </a:ext>
              </a:extLst>
            </p:cNvPr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48" name="Google Shape;9806;p83">
              <a:extLst>
                <a:ext uri="{FF2B5EF4-FFF2-40B4-BE49-F238E27FC236}">
                  <a16:creationId xmlns:a16="http://schemas.microsoft.com/office/drawing/2014/main" id="{D5EFB42E-EBF0-377F-54B9-3D07B7A27843}"/>
                </a:ext>
              </a:extLst>
            </p:cNvPr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49" name="Google Shape;9807;p83">
              <a:extLst>
                <a:ext uri="{FF2B5EF4-FFF2-40B4-BE49-F238E27FC236}">
                  <a16:creationId xmlns:a16="http://schemas.microsoft.com/office/drawing/2014/main" id="{274997F6-7FEB-9D68-DAF0-1651A53C6D73}"/>
                </a:ext>
              </a:extLst>
            </p:cNvPr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  <p:sp>
          <p:nvSpPr>
            <p:cNvPr id="50" name="Google Shape;9808;p83">
              <a:extLst>
                <a:ext uri="{FF2B5EF4-FFF2-40B4-BE49-F238E27FC236}">
                  <a16:creationId xmlns:a16="http://schemas.microsoft.com/office/drawing/2014/main" id="{E7FA4CC7-3894-CB70-392E-F989504018E9}"/>
                </a:ext>
              </a:extLst>
            </p:cNvPr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7DEBF"/>
                </a:solidFill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7C5803A9-6926-8A74-AEEB-CDA70B24B0CC}"/>
              </a:ext>
            </a:extLst>
          </p:cNvPr>
          <p:cNvSpPr txBox="1"/>
          <p:nvPr/>
        </p:nvSpPr>
        <p:spPr>
          <a:xfrm>
            <a:off x="1005709" y="1131915"/>
            <a:ext cx="6993151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Access to crucial evidence can be difficult due to encryption, impacting the progress of investigations.</a:t>
            </a: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en-GB" sz="10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Decrypting encrypted data is time-consuming and resource-intensive, causing delays in investigations.</a:t>
            </a: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en-GB" sz="10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Legal and compliance considerations arise, requiring adherence to regulations and privacy requirements.</a:t>
            </a: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en-GB" sz="10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The complexity of encryption techniques necessitates continuous learning and staying updated.</a:t>
            </a: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en-GB" sz="10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Collaboration with experts from cryptography, cybersecurity, and legal domains is often required.</a:t>
            </a: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endParaRPr lang="en-GB" sz="1000" dirty="0">
              <a:solidFill>
                <a:schemeClr val="bg1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r>
              <a:rPr lang="en-GB" sz="1000" dirty="0">
                <a:solidFill>
                  <a:schemeClr val="bg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Investigative techniques need to adapt to address encryption challenges effectively.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8E5079-AC66-E804-C61E-06175C599066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3015398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8"/>
          <p:cNvSpPr/>
          <p:nvPr/>
        </p:nvSpPr>
        <p:spPr>
          <a:xfrm>
            <a:off x="5211338" y="4336100"/>
            <a:ext cx="2616600" cy="224700"/>
          </a:xfrm>
          <a:prstGeom prst="ellipse">
            <a:avLst/>
          </a:prstGeom>
          <a:solidFill>
            <a:srgbClr val="1CC6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819164" y="1416649"/>
            <a:ext cx="43827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limiting or mitigating the challenge</a:t>
            </a:r>
            <a:endParaRPr dirty="0"/>
          </a:p>
        </p:txBody>
      </p:sp>
      <p:grpSp>
        <p:nvGrpSpPr>
          <p:cNvPr id="389" name="Google Shape;389;p38"/>
          <p:cNvGrpSpPr/>
          <p:nvPr/>
        </p:nvGrpSpPr>
        <p:grpSpPr>
          <a:xfrm flipH="1">
            <a:off x="5953502" y="574992"/>
            <a:ext cx="1475516" cy="3660014"/>
            <a:chOff x="1381975" y="537675"/>
            <a:chExt cx="1374875" cy="3410375"/>
          </a:xfrm>
        </p:grpSpPr>
        <p:sp>
          <p:nvSpPr>
            <p:cNvPr id="390" name="Google Shape;390;p38"/>
            <p:cNvSpPr/>
            <p:nvPr/>
          </p:nvSpPr>
          <p:spPr>
            <a:xfrm>
              <a:off x="1381975" y="537675"/>
              <a:ext cx="1374875" cy="3410375"/>
            </a:xfrm>
            <a:custGeom>
              <a:avLst/>
              <a:gdLst/>
              <a:ahLst/>
              <a:cxnLst/>
              <a:rect l="l" t="t" r="r" b="b"/>
              <a:pathLst>
                <a:path w="54995" h="136415" extrusionOk="0">
                  <a:moveTo>
                    <a:pt x="50406" y="0"/>
                  </a:moveTo>
                  <a:cubicBezTo>
                    <a:pt x="49783" y="0"/>
                    <a:pt x="49160" y="139"/>
                    <a:pt x="48691" y="416"/>
                  </a:cubicBezTo>
                  <a:lnTo>
                    <a:pt x="1732" y="27534"/>
                  </a:lnTo>
                  <a:cubicBezTo>
                    <a:pt x="762" y="28088"/>
                    <a:pt x="0" y="29404"/>
                    <a:pt x="0" y="30512"/>
                  </a:cubicBezTo>
                  <a:lnTo>
                    <a:pt x="0" y="132361"/>
                  </a:lnTo>
                  <a:cubicBezTo>
                    <a:pt x="0" y="133436"/>
                    <a:pt x="762" y="134786"/>
                    <a:pt x="1732" y="135306"/>
                  </a:cubicBezTo>
                  <a:lnTo>
                    <a:pt x="2876" y="135999"/>
                  </a:lnTo>
                  <a:cubicBezTo>
                    <a:pt x="3343" y="136276"/>
                    <a:pt x="3966" y="136415"/>
                    <a:pt x="4589" y="136415"/>
                  </a:cubicBezTo>
                  <a:cubicBezTo>
                    <a:pt x="5213" y="136415"/>
                    <a:pt x="5836" y="136276"/>
                    <a:pt x="6303" y="135999"/>
                  </a:cubicBezTo>
                  <a:lnTo>
                    <a:pt x="53263" y="108881"/>
                  </a:lnTo>
                  <a:cubicBezTo>
                    <a:pt x="54232" y="108327"/>
                    <a:pt x="54994" y="107011"/>
                    <a:pt x="54994" y="105903"/>
                  </a:cubicBezTo>
                  <a:lnTo>
                    <a:pt x="54994" y="4054"/>
                  </a:lnTo>
                  <a:cubicBezTo>
                    <a:pt x="54994" y="2945"/>
                    <a:pt x="54232" y="1629"/>
                    <a:pt x="53263" y="1075"/>
                  </a:cubicBezTo>
                  <a:lnTo>
                    <a:pt x="52121" y="416"/>
                  </a:lnTo>
                  <a:cubicBezTo>
                    <a:pt x="51653" y="139"/>
                    <a:pt x="51030" y="0"/>
                    <a:pt x="50406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1381975" y="1258000"/>
              <a:ext cx="172325" cy="2690050"/>
            </a:xfrm>
            <a:custGeom>
              <a:avLst/>
              <a:gdLst/>
              <a:ahLst/>
              <a:cxnLst/>
              <a:rect l="l" t="t" r="r" b="b"/>
              <a:pathLst>
                <a:path w="6893" h="107602" extrusionOk="0">
                  <a:moveTo>
                    <a:pt x="521" y="1"/>
                  </a:moveTo>
                  <a:cubicBezTo>
                    <a:pt x="208" y="522"/>
                    <a:pt x="0" y="1145"/>
                    <a:pt x="0" y="1699"/>
                  </a:cubicBezTo>
                  <a:lnTo>
                    <a:pt x="0" y="103548"/>
                  </a:lnTo>
                  <a:cubicBezTo>
                    <a:pt x="0" y="104623"/>
                    <a:pt x="762" y="105973"/>
                    <a:pt x="1732" y="106493"/>
                  </a:cubicBezTo>
                  <a:lnTo>
                    <a:pt x="2876" y="107186"/>
                  </a:lnTo>
                  <a:cubicBezTo>
                    <a:pt x="3343" y="107463"/>
                    <a:pt x="3966" y="107602"/>
                    <a:pt x="4589" y="107602"/>
                  </a:cubicBezTo>
                  <a:cubicBezTo>
                    <a:pt x="5213" y="107602"/>
                    <a:pt x="5836" y="107463"/>
                    <a:pt x="6303" y="107186"/>
                  </a:cubicBezTo>
                  <a:lnTo>
                    <a:pt x="6893" y="106840"/>
                  </a:lnTo>
                  <a:lnTo>
                    <a:pt x="6893" y="3672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1496250" y="607950"/>
              <a:ext cx="1260600" cy="3335625"/>
            </a:xfrm>
            <a:custGeom>
              <a:avLst/>
              <a:gdLst/>
              <a:ahLst/>
              <a:cxnLst/>
              <a:rect l="l" t="t" r="r" b="b"/>
              <a:pathLst>
                <a:path w="50424" h="133425" extrusionOk="0">
                  <a:moveTo>
                    <a:pt x="49470" y="0"/>
                  </a:moveTo>
                  <a:cubicBezTo>
                    <a:pt x="49237" y="0"/>
                    <a:pt x="48973" y="76"/>
                    <a:pt x="48692" y="237"/>
                  </a:cubicBezTo>
                  <a:lnTo>
                    <a:pt x="1732" y="27355"/>
                  </a:lnTo>
                  <a:cubicBezTo>
                    <a:pt x="798" y="27909"/>
                    <a:pt x="0" y="29225"/>
                    <a:pt x="0" y="30333"/>
                  </a:cubicBezTo>
                  <a:lnTo>
                    <a:pt x="0" y="132182"/>
                  </a:lnTo>
                  <a:cubicBezTo>
                    <a:pt x="0" y="132969"/>
                    <a:pt x="402" y="133425"/>
                    <a:pt x="970" y="133425"/>
                  </a:cubicBezTo>
                  <a:cubicBezTo>
                    <a:pt x="1202" y="133425"/>
                    <a:pt x="1461" y="133349"/>
                    <a:pt x="1732" y="133188"/>
                  </a:cubicBezTo>
                  <a:lnTo>
                    <a:pt x="48692" y="106070"/>
                  </a:lnTo>
                  <a:cubicBezTo>
                    <a:pt x="49661" y="105516"/>
                    <a:pt x="50423" y="104200"/>
                    <a:pt x="50423" y="103092"/>
                  </a:cubicBezTo>
                  <a:lnTo>
                    <a:pt x="50423" y="1243"/>
                  </a:lnTo>
                  <a:cubicBezTo>
                    <a:pt x="50423" y="456"/>
                    <a:pt x="50039" y="0"/>
                    <a:pt x="4947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1554275" y="905575"/>
              <a:ext cx="1141125" cy="2743000"/>
            </a:xfrm>
            <a:custGeom>
              <a:avLst/>
              <a:gdLst/>
              <a:ahLst/>
              <a:cxnLst/>
              <a:rect l="l" t="t" r="r" b="b"/>
              <a:pathLst>
                <a:path w="45645" h="109720" extrusionOk="0">
                  <a:moveTo>
                    <a:pt x="44835" y="1"/>
                  </a:moveTo>
                  <a:cubicBezTo>
                    <a:pt x="44631" y="1"/>
                    <a:pt x="44400" y="68"/>
                    <a:pt x="44154" y="212"/>
                  </a:cubicBezTo>
                  <a:lnTo>
                    <a:pt x="1455" y="24869"/>
                  </a:lnTo>
                  <a:cubicBezTo>
                    <a:pt x="658" y="25318"/>
                    <a:pt x="1" y="26462"/>
                    <a:pt x="1" y="27396"/>
                  </a:cubicBezTo>
                  <a:lnTo>
                    <a:pt x="1" y="108677"/>
                  </a:lnTo>
                  <a:cubicBezTo>
                    <a:pt x="1" y="109335"/>
                    <a:pt x="327" y="109719"/>
                    <a:pt x="799" y="109719"/>
                  </a:cubicBezTo>
                  <a:cubicBezTo>
                    <a:pt x="996" y="109719"/>
                    <a:pt x="1220" y="109652"/>
                    <a:pt x="1455" y="109508"/>
                  </a:cubicBezTo>
                  <a:lnTo>
                    <a:pt x="44154" y="84851"/>
                  </a:lnTo>
                  <a:cubicBezTo>
                    <a:pt x="44985" y="84399"/>
                    <a:pt x="45645" y="83258"/>
                    <a:pt x="45645" y="82321"/>
                  </a:cubicBezTo>
                  <a:lnTo>
                    <a:pt x="45645" y="1043"/>
                  </a:lnTo>
                  <a:cubicBezTo>
                    <a:pt x="45645" y="384"/>
                    <a:pt x="45318" y="1"/>
                    <a:pt x="448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2098000" y="1015350"/>
              <a:ext cx="57175" cy="74125"/>
            </a:xfrm>
            <a:custGeom>
              <a:avLst/>
              <a:gdLst/>
              <a:ahLst/>
              <a:cxnLst/>
              <a:rect l="l" t="t" r="r" b="b"/>
              <a:pathLst>
                <a:path w="2287" h="2965" extrusionOk="0">
                  <a:moveTo>
                    <a:pt x="1647" y="0"/>
                  </a:moveTo>
                  <a:cubicBezTo>
                    <a:pt x="1494" y="0"/>
                    <a:pt x="1322" y="48"/>
                    <a:pt x="1142" y="148"/>
                  </a:cubicBezTo>
                  <a:cubicBezTo>
                    <a:pt x="518" y="531"/>
                    <a:pt x="0" y="1395"/>
                    <a:pt x="0" y="2157"/>
                  </a:cubicBezTo>
                  <a:cubicBezTo>
                    <a:pt x="0" y="2675"/>
                    <a:pt x="262" y="2965"/>
                    <a:pt x="637" y="2965"/>
                  </a:cubicBezTo>
                  <a:cubicBezTo>
                    <a:pt x="790" y="2965"/>
                    <a:pt x="961" y="2917"/>
                    <a:pt x="1142" y="2816"/>
                  </a:cubicBezTo>
                  <a:cubicBezTo>
                    <a:pt x="1765" y="2434"/>
                    <a:pt x="2286" y="1534"/>
                    <a:pt x="2286" y="808"/>
                  </a:cubicBezTo>
                  <a:cubicBezTo>
                    <a:pt x="2286" y="290"/>
                    <a:pt x="2023" y="0"/>
                    <a:pt x="16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2026100" y="1031875"/>
              <a:ext cx="254575" cy="170550"/>
            </a:xfrm>
            <a:custGeom>
              <a:avLst/>
              <a:gdLst/>
              <a:ahLst/>
              <a:cxnLst/>
              <a:rect l="l" t="t" r="r" b="b"/>
              <a:pathLst>
                <a:path w="10183" h="6822" extrusionOk="0">
                  <a:moveTo>
                    <a:pt x="9819" y="1"/>
                  </a:moveTo>
                  <a:cubicBezTo>
                    <a:pt x="9721" y="1"/>
                    <a:pt x="9609" y="36"/>
                    <a:pt x="9490" y="111"/>
                  </a:cubicBezTo>
                  <a:cubicBezTo>
                    <a:pt x="7204" y="1463"/>
                    <a:pt x="3048" y="3920"/>
                    <a:pt x="729" y="5203"/>
                  </a:cubicBezTo>
                  <a:cubicBezTo>
                    <a:pt x="314" y="5444"/>
                    <a:pt x="1" y="5929"/>
                    <a:pt x="1" y="6344"/>
                  </a:cubicBezTo>
                  <a:cubicBezTo>
                    <a:pt x="1" y="6659"/>
                    <a:pt x="152" y="6821"/>
                    <a:pt x="372" y="6821"/>
                  </a:cubicBezTo>
                  <a:cubicBezTo>
                    <a:pt x="468" y="6821"/>
                    <a:pt x="578" y="6790"/>
                    <a:pt x="693" y="6727"/>
                  </a:cubicBezTo>
                  <a:lnTo>
                    <a:pt x="9490" y="1635"/>
                  </a:lnTo>
                  <a:cubicBezTo>
                    <a:pt x="9872" y="1427"/>
                    <a:pt x="10182" y="873"/>
                    <a:pt x="10182" y="457"/>
                  </a:cubicBezTo>
                  <a:cubicBezTo>
                    <a:pt x="10182" y="171"/>
                    <a:pt x="10035" y="1"/>
                    <a:pt x="98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1972425" y="1192125"/>
              <a:ext cx="32100" cy="41475"/>
            </a:xfrm>
            <a:custGeom>
              <a:avLst/>
              <a:gdLst/>
              <a:ahLst/>
              <a:cxnLst/>
              <a:rect l="l" t="t" r="r" b="b"/>
              <a:pathLst>
                <a:path w="1284" h="1659" extrusionOk="0">
                  <a:moveTo>
                    <a:pt x="917" y="1"/>
                  </a:moveTo>
                  <a:cubicBezTo>
                    <a:pt x="830" y="1"/>
                    <a:pt x="731" y="25"/>
                    <a:pt x="624" y="73"/>
                  </a:cubicBezTo>
                  <a:cubicBezTo>
                    <a:pt x="278" y="281"/>
                    <a:pt x="0" y="802"/>
                    <a:pt x="0" y="1217"/>
                  </a:cubicBezTo>
                  <a:cubicBezTo>
                    <a:pt x="0" y="1504"/>
                    <a:pt x="133" y="1659"/>
                    <a:pt x="328" y="1659"/>
                  </a:cubicBezTo>
                  <a:cubicBezTo>
                    <a:pt x="416" y="1659"/>
                    <a:pt x="517" y="1628"/>
                    <a:pt x="624" y="1564"/>
                  </a:cubicBezTo>
                  <a:cubicBezTo>
                    <a:pt x="1006" y="1356"/>
                    <a:pt x="1283" y="871"/>
                    <a:pt x="1283" y="455"/>
                  </a:cubicBezTo>
                  <a:cubicBezTo>
                    <a:pt x="1283" y="157"/>
                    <a:pt x="1140" y="1"/>
                    <a:pt x="9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2069400" y="3392175"/>
              <a:ext cx="114300" cy="148075"/>
            </a:xfrm>
            <a:custGeom>
              <a:avLst/>
              <a:gdLst/>
              <a:ahLst/>
              <a:cxnLst/>
              <a:rect l="l" t="t" r="r" b="b"/>
              <a:pathLst>
                <a:path w="4572" h="5923" extrusionOk="0">
                  <a:moveTo>
                    <a:pt x="3316" y="1"/>
                  </a:moveTo>
                  <a:cubicBezTo>
                    <a:pt x="3008" y="1"/>
                    <a:pt x="2659" y="101"/>
                    <a:pt x="2286" y="312"/>
                  </a:cubicBezTo>
                  <a:cubicBezTo>
                    <a:pt x="1039" y="1040"/>
                    <a:pt x="0" y="2805"/>
                    <a:pt x="0" y="4296"/>
                  </a:cubicBezTo>
                  <a:cubicBezTo>
                    <a:pt x="0" y="5327"/>
                    <a:pt x="523" y="5923"/>
                    <a:pt x="1272" y="5923"/>
                  </a:cubicBezTo>
                  <a:cubicBezTo>
                    <a:pt x="1578" y="5923"/>
                    <a:pt x="1923" y="5823"/>
                    <a:pt x="2286" y="5612"/>
                  </a:cubicBezTo>
                  <a:cubicBezTo>
                    <a:pt x="3569" y="4883"/>
                    <a:pt x="4571" y="3082"/>
                    <a:pt x="4571" y="1628"/>
                  </a:cubicBezTo>
                  <a:cubicBezTo>
                    <a:pt x="4571" y="596"/>
                    <a:pt x="4067" y="1"/>
                    <a:pt x="33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38"/>
          <p:cNvGrpSpPr/>
          <p:nvPr/>
        </p:nvGrpSpPr>
        <p:grpSpPr>
          <a:xfrm flipH="1">
            <a:off x="5610285" y="1003877"/>
            <a:ext cx="939345" cy="1838365"/>
            <a:chOff x="2922225" y="740500"/>
            <a:chExt cx="875275" cy="1712975"/>
          </a:xfrm>
        </p:grpSpPr>
        <p:sp>
          <p:nvSpPr>
            <p:cNvPr id="399" name="Google Shape;399;p38"/>
            <p:cNvSpPr/>
            <p:nvPr/>
          </p:nvSpPr>
          <p:spPr>
            <a:xfrm>
              <a:off x="2922225" y="740500"/>
              <a:ext cx="875275" cy="1712975"/>
            </a:xfrm>
            <a:custGeom>
              <a:avLst/>
              <a:gdLst/>
              <a:ahLst/>
              <a:cxnLst/>
              <a:rect l="l" t="t" r="r" b="b"/>
              <a:pathLst>
                <a:path w="35011" h="68519" extrusionOk="0">
                  <a:moveTo>
                    <a:pt x="31341" y="0"/>
                  </a:moveTo>
                  <a:cubicBezTo>
                    <a:pt x="30986" y="0"/>
                    <a:pt x="30631" y="78"/>
                    <a:pt x="30370" y="235"/>
                  </a:cubicBezTo>
                  <a:lnTo>
                    <a:pt x="970" y="17204"/>
                  </a:lnTo>
                  <a:cubicBezTo>
                    <a:pt x="449" y="17515"/>
                    <a:pt x="0" y="18277"/>
                    <a:pt x="0" y="18900"/>
                  </a:cubicBezTo>
                  <a:lnTo>
                    <a:pt x="0" y="65583"/>
                  </a:lnTo>
                  <a:cubicBezTo>
                    <a:pt x="0" y="66206"/>
                    <a:pt x="449" y="66968"/>
                    <a:pt x="970" y="67281"/>
                  </a:cubicBezTo>
                  <a:lnTo>
                    <a:pt x="2701" y="68284"/>
                  </a:lnTo>
                  <a:cubicBezTo>
                    <a:pt x="2978" y="68441"/>
                    <a:pt x="3333" y="68519"/>
                    <a:pt x="3688" y="68519"/>
                  </a:cubicBezTo>
                  <a:cubicBezTo>
                    <a:pt x="4042" y="68519"/>
                    <a:pt x="4397" y="68441"/>
                    <a:pt x="4674" y="68284"/>
                  </a:cubicBezTo>
                  <a:lnTo>
                    <a:pt x="34041" y="51315"/>
                  </a:lnTo>
                  <a:cubicBezTo>
                    <a:pt x="34595" y="51005"/>
                    <a:pt x="35011" y="50243"/>
                    <a:pt x="35011" y="49619"/>
                  </a:cubicBezTo>
                  <a:lnTo>
                    <a:pt x="35011" y="2936"/>
                  </a:lnTo>
                  <a:cubicBezTo>
                    <a:pt x="35011" y="2313"/>
                    <a:pt x="34595" y="1551"/>
                    <a:pt x="34041" y="1238"/>
                  </a:cubicBezTo>
                  <a:lnTo>
                    <a:pt x="32310" y="235"/>
                  </a:lnTo>
                  <a:cubicBezTo>
                    <a:pt x="32051" y="78"/>
                    <a:pt x="31696" y="0"/>
                    <a:pt x="3134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8"/>
            <p:cNvSpPr/>
            <p:nvPr/>
          </p:nvSpPr>
          <p:spPr>
            <a:xfrm>
              <a:off x="2929150" y="740500"/>
              <a:ext cx="868350" cy="501950"/>
            </a:xfrm>
            <a:custGeom>
              <a:avLst/>
              <a:gdLst/>
              <a:ahLst/>
              <a:cxnLst/>
              <a:rect l="l" t="t" r="r" b="b"/>
              <a:pathLst>
                <a:path w="34734" h="20078" extrusionOk="0">
                  <a:moveTo>
                    <a:pt x="31064" y="0"/>
                  </a:moveTo>
                  <a:cubicBezTo>
                    <a:pt x="30709" y="0"/>
                    <a:pt x="30354" y="78"/>
                    <a:pt x="30093" y="235"/>
                  </a:cubicBezTo>
                  <a:lnTo>
                    <a:pt x="693" y="17204"/>
                  </a:lnTo>
                  <a:cubicBezTo>
                    <a:pt x="416" y="17376"/>
                    <a:pt x="172" y="17620"/>
                    <a:pt x="0" y="17930"/>
                  </a:cubicBezTo>
                  <a:lnTo>
                    <a:pt x="3704" y="20077"/>
                  </a:lnTo>
                  <a:cubicBezTo>
                    <a:pt x="3879" y="19767"/>
                    <a:pt x="4120" y="19490"/>
                    <a:pt x="4397" y="19351"/>
                  </a:cubicBezTo>
                  <a:lnTo>
                    <a:pt x="33764" y="2382"/>
                  </a:lnTo>
                  <a:cubicBezTo>
                    <a:pt x="33920" y="2282"/>
                    <a:pt x="34068" y="2235"/>
                    <a:pt x="34201" y="2235"/>
                  </a:cubicBezTo>
                  <a:cubicBezTo>
                    <a:pt x="34480" y="2235"/>
                    <a:pt x="34687" y="2444"/>
                    <a:pt x="34734" y="2798"/>
                  </a:cubicBezTo>
                  <a:cubicBezTo>
                    <a:pt x="34665" y="2174"/>
                    <a:pt x="34285" y="1515"/>
                    <a:pt x="33764" y="1238"/>
                  </a:cubicBezTo>
                  <a:lnTo>
                    <a:pt x="32033" y="235"/>
                  </a:lnTo>
                  <a:cubicBezTo>
                    <a:pt x="31774" y="78"/>
                    <a:pt x="31419" y="0"/>
                    <a:pt x="3106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2922225" y="1188750"/>
              <a:ext cx="112575" cy="1264075"/>
            </a:xfrm>
            <a:custGeom>
              <a:avLst/>
              <a:gdLst/>
              <a:ahLst/>
              <a:cxnLst/>
              <a:rect l="l" t="t" r="r" b="b"/>
              <a:pathLst>
                <a:path w="4503" h="50563" extrusionOk="0">
                  <a:moveTo>
                    <a:pt x="4433" y="50423"/>
                  </a:moveTo>
                  <a:cubicBezTo>
                    <a:pt x="4419" y="50437"/>
                    <a:pt x="4406" y="50445"/>
                    <a:pt x="4393" y="50452"/>
                  </a:cubicBezTo>
                  <a:lnTo>
                    <a:pt x="4393" y="50452"/>
                  </a:lnTo>
                  <a:cubicBezTo>
                    <a:pt x="4420" y="50442"/>
                    <a:pt x="4453" y="50423"/>
                    <a:pt x="4502" y="50423"/>
                  </a:cubicBezTo>
                  <a:close/>
                  <a:moveTo>
                    <a:pt x="277" y="0"/>
                  </a:moveTo>
                  <a:cubicBezTo>
                    <a:pt x="103" y="313"/>
                    <a:pt x="0" y="660"/>
                    <a:pt x="0" y="970"/>
                  </a:cubicBezTo>
                  <a:lnTo>
                    <a:pt x="0" y="47653"/>
                  </a:lnTo>
                  <a:cubicBezTo>
                    <a:pt x="0" y="48276"/>
                    <a:pt x="449" y="49038"/>
                    <a:pt x="970" y="49351"/>
                  </a:cubicBezTo>
                  <a:lnTo>
                    <a:pt x="2701" y="50354"/>
                  </a:lnTo>
                  <a:cubicBezTo>
                    <a:pt x="2771" y="50390"/>
                    <a:pt x="2840" y="50423"/>
                    <a:pt x="2909" y="50423"/>
                  </a:cubicBezTo>
                  <a:cubicBezTo>
                    <a:pt x="3163" y="50516"/>
                    <a:pt x="3434" y="50563"/>
                    <a:pt x="3709" y="50563"/>
                  </a:cubicBezTo>
                  <a:cubicBezTo>
                    <a:pt x="3845" y="50563"/>
                    <a:pt x="3983" y="50552"/>
                    <a:pt x="4120" y="50529"/>
                  </a:cubicBezTo>
                  <a:cubicBezTo>
                    <a:pt x="4156" y="50529"/>
                    <a:pt x="4225" y="50493"/>
                    <a:pt x="4294" y="50493"/>
                  </a:cubicBezTo>
                  <a:lnTo>
                    <a:pt x="4328" y="50493"/>
                  </a:lnTo>
                  <a:cubicBezTo>
                    <a:pt x="4350" y="50472"/>
                    <a:pt x="4372" y="50464"/>
                    <a:pt x="4393" y="50452"/>
                  </a:cubicBezTo>
                  <a:lnTo>
                    <a:pt x="4393" y="50452"/>
                  </a:lnTo>
                  <a:cubicBezTo>
                    <a:pt x="4383" y="50457"/>
                    <a:pt x="4373" y="50459"/>
                    <a:pt x="4364" y="50459"/>
                  </a:cubicBezTo>
                  <a:cubicBezTo>
                    <a:pt x="4329" y="50465"/>
                    <a:pt x="4294" y="50468"/>
                    <a:pt x="4260" y="50468"/>
                  </a:cubicBezTo>
                  <a:cubicBezTo>
                    <a:pt x="4090" y="50468"/>
                    <a:pt x="3931" y="50400"/>
                    <a:pt x="3843" y="50285"/>
                  </a:cubicBezTo>
                  <a:cubicBezTo>
                    <a:pt x="3740" y="50182"/>
                    <a:pt x="3671" y="50008"/>
                    <a:pt x="3671" y="49767"/>
                  </a:cubicBezTo>
                  <a:lnTo>
                    <a:pt x="3671" y="3117"/>
                  </a:lnTo>
                  <a:cubicBezTo>
                    <a:pt x="3671" y="2807"/>
                    <a:pt x="3774" y="2460"/>
                    <a:pt x="3981" y="2147"/>
                  </a:cubicBezTo>
                  <a:lnTo>
                    <a:pt x="27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8"/>
            <p:cNvSpPr/>
            <p:nvPr/>
          </p:nvSpPr>
          <p:spPr>
            <a:xfrm>
              <a:off x="3510050" y="1670100"/>
              <a:ext cx="128150" cy="31200"/>
            </a:xfrm>
            <a:custGeom>
              <a:avLst/>
              <a:gdLst/>
              <a:ahLst/>
              <a:cxnLst/>
              <a:rect l="l" t="t" r="r" b="b"/>
              <a:pathLst>
                <a:path w="5126" h="1248" extrusionOk="0">
                  <a:moveTo>
                    <a:pt x="262" y="1"/>
                  </a:moveTo>
                  <a:cubicBezTo>
                    <a:pt x="187" y="1"/>
                    <a:pt x="114" y="39"/>
                    <a:pt x="70" y="106"/>
                  </a:cubicBezTo>
                  <a:cubicBezTo>
                    <a:pt x="0" y="209"/>
                    <a:pt x="36" y="348"/>
                    <a:pt x="139" y="453"/>
                  </a:cubicBezTo>
                  <a:cubicBezTo>
                    <a:pt x="937" y="971"/>
                    <a:pt x="1940" y="1248"/>
                    <a:pt x="3117" y="1248"/>
                  </a:cubicBezTo>
                  <a:cubicBezTo>
                    <a:pt x="3671" y="1248"/>
                    <a:pt x="4261" y="1179"/>
                    <a:pt x="4918" y="1076"/>
                  </a:cubicBezTo>
                  <a:cubicBezTo>
                    <a:pt x="5057" y="1040"/>
                    <a:pt x="5126" y="938"/>
                    <a:pt x="5093" y="799"/>
                  </a:cubicBezTo>
                  <a:cubicBezTo>
                    <a:pt x="5093" y="684"/>
                    <a:pt x="4996" y="616"/>
                    <a:pt x="4903" y="616"/>
                  </a:cubicBezTo>
                  <a:cubicBezTo>
                    <a:pt x="4885" y="616"/>
                    <a:pt x="4866" y="619"/>
                    <a:pt x="4849" y="625"/>
                  </a:cubicBezTo>
                  <a:cubicBezTo>
                    <a:pt x="4239" y="723"/>
                    <a:pt x="3680" y="773"/>
                    <a:pt x="3167" y="773"/>
                  </a:cubicBezTo>
                  <a:cubicBezTo>
                    <a:pt x="2048" y="773"/>
                    <a:pt x="1142" y="535"/>
                    <a:pt x="383" y="37"/>
                  </a:cubicBezTo>
                  <a:cubicBezTo>
                    <a:pt x="345" y="13"/>
                    <a:pt x="303" y="1"/>
                    <a:pt x="2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3405325" y="1442625"/>
              <a:ext cx="104750" cy="218025"/>
            </a:xfrm>
            <a:custGeom>
              <a:avLst/>
              <a:gdLst/>
              <a:ahLst/>
              <a:cxnLst/>
              <a:rect l="l" t="t" r="r" b="b"/>
              <a:pathLst>
                <a:path w="4190" h="8721" extrusionOk="0">
                  <a:moveTo>
                    <a:pt x="987" y="1"/>
                  </a:moveTo>
                  <a:cubicBezTo>
                    <a:pt x="744" y="1"/>
                    <a:pt x="482" y="45"/>
                    <a:pt x="208" y="132"/>
                  </a:cubicBezTo>
                  <a:cubicBezTo>
                    <a:pt x="70" y="165"/>
                    <a:pt x="0" y="271"/>
                    <a:pt x="34" y="409"/>
                  </a:cubicBezTo>
                  <a:cubicBezTo>
                    <a:pt x="62" y="489"/>
                    <a:pt x="151" y="570"/>
                    <a:pt x="238" y="570"/>
                  </a:cubicBezTo>
                  <a:cubicBezTo>
                    <a:pt x="263" y="570"/>
                    <a:pt x="288" y="563"/>
                    <a:pt x="311" y="548"/>
                  </a:cubicBezTo>
                  <a:cubicBezTo>
                    <a:pt x="533" y="492"/>
                    <a:pt x="734" y="464"/>
                    <a:pt x="916" y="464"/>
                  </a:cubicBezTo>
                  <a:cubicBezTo>
                    <a:pt x="1188" y="464"/>
                    <a:pt x="1420" y="526"/>
                    <a:pt x="1627" y="650"/>
                  </a:cubicBezTo>
                  <a:cubicBezTo>
                    <a:pt x="2042" y="927"/>
                    <a:pt x="2286" y="1587"/>
                    <a:pt x="2355" y="2556"/>
                  </a:cubicBezTo>
                  <a:cubicBezTo>
                    <a:pt x="2389" y="2903"/>
                    <a:pt x="2389" y="3249"/>
                    <a:pt x="2425" y="3595"/>
                  </a:cubicBezTo>
                  <a:cubicBezTo>
                    <a:pt x="2527" y="5568"/>
                    <a:pt x="2666" y="7438"/>
                    <a:pt x="3741" y="8651"/>
                  </a:cubicBezTo>
                  <a:cubicBezTo>
                    <a:pt x="3810" y="8721"/>
                    <a:pt x="3843" y="8721"/>
                    <a:pt x="3912" y="8721"/>
                  </a:cubicBezTo>
                  <a:cubicBezTo>
                    <a:pt x="3982" y="8721"/>
                    <a:pt x="4018" y="8721"/>
                    <a:pt x="4087" y="8685"/>
                  </a:cubicBezTo>
                  <a:cubicBezTo>
                    <a:pt x="4156" y="8582"/>
                    <a:pt x="4189" y="8444"/>
                    <a:pt x="4087" y="8338"/>
                  </a:cubicBezTo>
                  <a:cubicBezTo>
                    <a:pt x="3117" y="7230"/>
                    <a:pt x="3012" y="5535"/>
                    <a:pt x="2873" y="3559"/>
                  </a:cubicBezTo>
                  <a:cubicBezTo>
                    <a:pt x="2873" y="3213"/>
                    <a:pt x="2840" y="2867"/>
                    <a:pt x="2804" y="2520"/>
                  </a:cubicBezTo>
                  <a:cubicBezTo>
                    <a:pt x="2735" y="1379"/>
                    <a:pt x="2425" y="650"/>
                    <a:pt x="1870" y="271"/>
                  </a:cubicBezTo>
                  <a:cubicBezTo>
                    <a:pt x="1628" y="88"/>
                    <a:pt x="1327" y="1"/>
                    <a:pt x="98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3327400" y="1455925"/>
              <a:ext cx="69300" cy="318100"/>
            </a:xfrm>
            <a:custGeom>
              <a:avLst/>
              <a:gdLst/>
              <a:ahLst/>
              <a:cxnLst/>
              <a:rect l="l" t="t" r="r" b="b"/>
              <a:pathLst>
                <a:path w="2772" h="12724" extrusionOk="0">
                  <a:moveTo>
                    <a:pt x="2541" y="1"/>
                  </a:moveTo>
                  <a:cubicBezTo>
                    <a:pt x="2490" y="1"/>
                    <a:pt x="2436" y="18"/>
                    <a:pt x="2389" y="49"/>
                  </a:cubicBezTo>
                  <a:cubicBezTo>
                    <a:pt x="1663" y="534"/>
                    <a:pt x="1073" y="1401"/>
                    <a:pt x="693" y="2578"/>
                  </a:cubicBezTo>
                  <a:cubicBezTo>
                    <a:pt x="380" y="3581"/>
                    <a:pt x="172" y="4795"/>
                    <a:pt x="103" y="6180"/>
                  </a:cubicBezTo>
                  <a:cubicBezTo>
                    <a:pt x="1" y="8535"/>
                    <a:pt x="347" y="11167"/>
                    <a:pt x="934" y="12585"/>
                  </a:cubicBezTo>
                  <a:cubicBezTo>
                    <a:pt x="970" y="12691"/>
                    <a:pt x="1040" y="12724"/>
                    <a:pt x="1142" y="12724"/>
                  </a:cubicBezTo>
                  <a:lnTo>
                    <a:pt x="1211" y="12724"/>
                  </a:lnTo>
                  <a:cubicBezTo>
                    <a:pt x="1350" y="12655"/>
                    <a:pt x="1386" y="12516"/>
                    <a:pt x="1350" y="12414"/>
                  </a:cubicBezTo>
                  <a:cubicBezTo>
                    <a:pt x="726" y="10890"/>
                    <a:pt x="485" y="8153"/>
                    <a:pt x="555" y="6213"/>
                  </a:cubicBezTo>
                  <a:cubicBezTo>
                    <a:pt x="693" y="3304"/>
                    <a:pt x="1419" y="1262"/>
                    <a:pt x="2633" y="431"/>
                  </a:cubicBezTo>
                  <a:cubicBezTo>
                    <a:pt x="2735" y="362"/>
                    <a:pt x="2771" y="187"/>
                    <a:pt x="2702" y="85"/>
                  </a:cubicBezTo>
                  <a:cubicBezTo>
                    <a:pt x="2664" y="27"/>
                    <a:pt x="2604" y="1"/>
                    <a:pt x="254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3362025" y="1788700"/>
              <a:ext cx="219950" cy="107450"/>
            </a:xfrm>
            <a:custGeom>
              <a:avLst/>
              <a:gdLst/>
              <a:ahLst/>
              <a:cxnLst/>
              <a:rect l="l" t="t" r="r" b="b"/>
              <a:pathLst>
                <a:path w="8798" h="4298" extrusionOk="0">
                  <a:moveTo>
                    <a:pt x="256" y="1"/>
                  </a:moveTo>
                  <a:cubicBezTo>
                    <a:pt x="216" y="1"/>
                    <a:pt x="175" y="12"/>
                    <a:pt x="139" y="36"/>
                  </a:cubicBezTo>
                  <a:cubicBezTo>
                    <a:pt x="34" y="106"/>
                    <a:pt x="1" y="244"/>
                    <a:pt x="70" y="349"/>
                  </a:cubicBezTo>
                  <a:cubicBezTo>
                    <a:pt x="1525" y="2912"/>
                    <a:pt x="4018" y="4297"/>
                    <a:pt x="7168" y="4297"/>
                  </a:cubicBezTo>
                  <a:cubicBezTo>
                    <a:pt x="7620" y="4297"/>
                    <a:pt x="8105" y="4261"/>
                    <a:pt x="8553" y="4192"/>
                  </a:cubicBezTo>
                  <a:cubicBezTo>
                    <a:pt x="8692" y="4192"/>
                    <a:pt x="8797" y="4090"/>
                    <a:pt x="8761" y="3951"/>
                  </a:cubicBezTo>
                  <a:cubicBezTo>
                    <a:pt x="8761" y="3813"/>
                    <a:pt x="8623" y="3743"/>
                    <a:pt x="8520" y="3743"/>
                  </a:cubicBezTo>
                  <a:cubicBezTo>
                    <a:pt x="8049" y="3800"/>
                    <a:pt x="7591" y="3828"/>
                    <a:pt x="7147" y="3828"/>
                  </a:cubicBezTo>
                  <a:cubicBezTo>
                    <a:pt x="5958" y="3828"/>
                    <a:pt x="4871" y="3626"/>
                    <a:pt x="3913" y="3222"/>
                  </a:cubicBezTo>
                  <a:cubicBezTo>
                    <a:pt x="2425" y="2599"/>
                    <a:pt x="1281" y="1560"/>
                    <a:pt x="450" y="106"/>
                  </a:cubicBezTo>
                  <a:cubicBezTo>
                    <a:pt x="405" y="39"/>
                    <a:pt x="331" y="1"/>
                    <a:pt x="25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3363775" y="1494675"/>
              <a:ext cx="267500" cy="355550"/>
            </a:xfrm>
            <a:custGeom>
              <a:avLst/>
              <a:gdLst/>
              <a:ahLst/>
              <a:cxnLst/>
              <a:rect l="l" t="t" r="r" b="b"/>
              <a:pathLst>
                <a:path w="10700" h="14222" extrusionOk="0">
                  <a:moveTo>
                    <a:pt x="2218" y="1"/>
                  </a:moveTo>
                  <a:cubicBezTo>
                    <a:pt x="2025" y="1"/>
                    <a:pt x="1826" y="53"/>
                    <a:pt x="1626" y="161"/>
                  </a:cubicBezTo>
                  <a:lnTo>
                    <a:pt x="1593" y="161"/>
                  </a:lnTo>
                  <a:cubicBezTo>
                    <a:pt x="1039" y="508"/>
                    <a:pt x="380" y="1444"/>
                    <a:pt x="310" y="2585"/>
                  </a:cubicBezTo>
                  <a:cubicBezTo>
                    <a:pt x="0" y="7226"/>
                    <a:pt x="795" y="10551"/>
                    <a:pt x="2771" y="12421"/>
                  </a:cubicBezTo>
                  <a:cubicBezTo>
                    <a:pt x="3981" y="13598"/>
                    <a:pt x="5680" y="14222"/>
                    <a:pt x="7791" y="14222"/>
                  </a:cubicBezTo>
                  <a:cubicBezTo>
                    <a:pt x="8242" y="14222"/>
                    <a:pt x="8691" y="14188"/>
                    <a:pt x="9143" y="14152"/>
                  </a:cubicBezTo>
                  <a:cubicBezTo>
                    <a:pt x="9281" y="14119"/>
                    <a:pt x="9384" y="14014"/>
                    <a:pt x="9351" y="13875"/>
                  </a:cubicBezTo>
                  <a:cubicBezTo>
                    <a:pt x="9351" y="13773"/>
                    <a:pt x="9245" y="13667"/>
                    <a:pt x="9107" y="13667"/>
                  </a:cubicBezTo>
                  <a:cubicBezTo>
                    <a:pt x="8635" y="13724"/>
                    <a:pt x="8181" y="13753"/>
                    <a:pt x="7746" y="13753"/>
                  </a:cubicBezTo>
                  <a:cubicBezTo>
                    <a:pt x="5789" y="13753"/>
                    <a:pt x="4214" y="13181"/>
                    <a:pt x="3081" y="12074"/>
                  </a:cubicBezTo>
                  <a:cubicBezTo>
                    <a:pt x="1247" y="10310"/>
                    <a:pt x="449" y="7123"/>
                    <a:pt x="762" y="2621"/>
                  </a:cubicBezTo>
                  <a:cubicBezTo>
                    <a:pt x="831" y="1754"/>
                    <a:pt x="1316" y="890"/>
                    <a:pt x="1834" y="577"/>
                  </a:cubicBezTo>
                  <a:lnTo>
                    <a:pt x="1870" y="544"/>
                  </a:lnTo>
                  <a:cubicBezTo>
                    <a:pt x="1981" y="487"/>
                    <a:pt x="2101" y="452"/>
                    <a:pt x="2216" y="452"/>
                  </a:cubicBezTo>
                  <a:cubicBezTo>
                    <a:pt x="2316" y="452"/>
                    <a:pt x="2412" y="479"/>
                    <a:pt x="2494" y="544"/>
                  </a:cubicBezTo>
                  <a:cubicBezTo>
                    <a:pt x="2701" y="646"/>
                    <a:pt x="2840" y="923"/>
                    <a:pt x="2804" y="1269"/>
                  </a:cubicBezTo>
                  <a:cubicBezTo>
                    <a:pt x="2771" y="5253"/>
                    <a:pt x="3496" y="7816"/>
                    <a:pt x="5126" y="9201"/>
                  </a:cubicBezTo>
                  <a:cubicBezTo>
                    <a:pt x="6019" y="9970"/>
                    <a:pt x="7178" y="10348"/>
                    <a:pt x="8630" y="10348"/>
                  </a:cubicBezTo>
                  <a:cubicBezTo>
                    <a:pt x="9204" y="10348"/>
                    <a:pt x="9824" y="10289"/>
                    <a:pt x="10492" y="10171"/>
                  </a:cubicBezTo>
                  <a:cubicBezTo>
                    <a:pt x="10630" y="10135"/>
                    <a:pt x="10700" y="10033"/>
                    <a:pt x="10700" y="9894"/>
                  </a:cubicBezTo>
                  <a:cubicBezTo>
                    <a:pt x="10671" y="9802"/>
                    <a:pt x="10562" y="9713"/>
                    <a:pt x="10465" y="9713"/>
                  </a:cubicBezTo>
                  <a:cubicBezTo>
                    <a:pt x="10451" y="9713"/>
                    <a:pt x="10436" y="9715"/>
                    <a:pt x="10423" y="9719"/>
                  </a:cubicBezTo>
                  <a:cubicBezTo>
                    <a:pt x="9790" y="9829"/>
                    <a:pt x="9205" y="9884"/>
                    <a:pt x="8665" y="9884"/>
                  </a:cubicBezTo>
                  <a:cubicBezTo>
                    <a:pt x="7314" y="9884"/>
                    <a:pt x="6244" y="9537"/>
                    <a:pt x="5403" y="8819"/>
                  </a:cubicBezTo>
                  <a:cubicBezTo>
                    <a:pt x="3912" y="7572"/>
                    <a:pt x="3219" y="5115"/>
                    <a:pt x="3289" y="1305"/>
                  </a:cubicBezTo>
                  <a:cubicBezTo>
                    <a:pt x="3289" y="785"/>
                    <a:pt x="3081" y="336"/>
                    <a:pt x="2735" y="128"/>
                  </a:cubicBezTo>
                  <a:cubicBezTo>
                    <a:pt x="2569" y="44"/>
                    <a:pt x="2396" y="1"/>
                    <a:pt x="22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3285850" y="1389300"/>
              <a:ext cx="361025" cy="559625"/>
            </a:xfrm>
            <a:custGeom>
              <a:avLst/>
              <a:gdLst/>
              <a:ahLst/>
              <a:cxnLst/>
              <a:rect l="l" t="t" r="r" b="b"/>
              <a:pathLst>
                <a:path w="14441" h="22385" extrusionOk="0">
                  <a:moveTo>
                    <a:pt x="6010" y="1"/>
                  </a:moveTo>
                  <a:cubicBezTo>
                    <a:pt x="5443" y="1"/>
                    <a:pt x="4840" y="176"/>
                    <a:pt x="4225" y="534"/>
                  </a:cubicBezTo>
                  <a:cubicBezTo>
                    <a:pt x="4189" y="534"/>
                    <a:pt x="4120" y="567"/>
                    <a:pt x="4120" y="567"/>
                  </a:cubicBezTo>
                  <a:cubicBezTo>
                    <a:pt x="2979" y="1226"/>
                    <a:pt x="2042" y="2404"/>
                    <a:pt x="1350" y="3997"/>
                  </a:cubicBezTo>
                  <a:cubicBezTo>
                    <a:pt x="762" y="5346"/>
                    <a:pt x="380" y="7008"/>
                    <a:pt x="311" y="8670"/>
                  </a:cubicBezTo>
                  <a:cubicBezTo>
                    <a:pt x="0" y="14004"/>
                    <a:pt x="1003" y="17882"/>
                    <a:pt x="3289" y="20135"/>
                  </a:cubicBezTo>
                  <a:cubicBezTo>
                    <a:pt x="4813" y="21623"/>
                    <a:pt x="6891" y="22385"/>
                    <a:pt x="9453" y="22385"/>
                  </a:cubicBezTo>
                  <a:lnTo>
                    <a:pt x="10354" y="22385"/>
                  </a:lnTo>
                  <a:cubicBezTo>
                    <a:pt x="10492" y="22351"/>
                    <a:pt x="10561" y="22246"/>
                    <a:pt x="10561" y="22143"/>
                  </a:cubicBezTo>
                  <a:cubicBezTo>
                    <a:pt x="10561" y="22005"/>
                    <a:pt x="10459" y="21900"/>
                    <a:pt x="10320" y="21900"/>
                  </a:cubicBezTo>
                  <a:cubicBezTo>
                    <a:pt x="10003" y="21923"/>
                    <a:pt x="9693" y="21934"/>
                    <a:pt x="9390" y="21934"/>
                  </a:cubicBezTo>
                  <a:cubicBezTo>
                    <a:pt x="6979" y="21934"/>
                    <a:pt x="5017" y="21204"/>
                    <a:pt x="3602" y="19789"/>
                  </a:cubicBezTo>
                  <a:cubicBezTo>
                    <a:pt x="1419" y="17641"/>
                    <a:pt x="485" y="13901"/>
                    <a:pt x="762" y="8707"/>
                  </a:cubicBezTo>
                  <a:cubicBezTo>
                    <a:pt x="865" y="7113"/>
                    <a:pt x="1211" y="5484"/>
                    <a:pt x="1765" y="4168"/>
                  </a:cubicBezTo>
                  <a:cubicBezTo>
                    <a:pt x="2424" y="2681"/>
                    <a:pt x="3289" y="1572"/>
                    <a:pt x="4328" y="982"/>
                  </a:cubicBezTo>
                  <a:cubicBezTo>
                    <a:pt x="4364" y="982"/>
                    <a:pt x="4397" y="949"/>
                    <a:pt x="4433" y="913"/>
                  </a:cubicBezTo>
                  <a:cubicBezTo>
                    <a:pt x="4993" y="614"/>
                    <a:pt x="5517" y="465"/>
                    <a:pt x="6001" y="465"/>
                  </a:cubicBezTo>
                  <a:cubicBezTo>
                    <a:pt x="6355" y="465"/>
                    <a:pt x="6688" y="545"/>
                    <a:pt x="6996" y="705"/>
                  </a:cubicBezTo>
                  <a:cubicBezTo>
                    <a:pt x="7860" y="1190"/>
                    <a:pt x="8414" y="2368"/>
                    <a:pt x="8553" y="3997"/>
                  </a:cubicBezTo>
                  <a:cubicBezTo>
                    <a:pt x="8553" y="4099"/>
                    <a:pt x="8589" y="4204"/>
                    <a:pt x="8589" y="4307"/>
                  </a:cubicBezTo>
                  <a:cubicBezTo>
                    <a:pt x="8727" y="6213"/>
                    <a:pt x="8866" y="8324"/>
                    <a:pt x="10284" y="9432"/>
                  </a:cubicBezTo>
                  <a:cubicBezTo>
                    <a:pt x="10928" y="9927"/>
                    <a:pt x="11766" y="10174"/>
                    <a:pt x="12835" y="10174"/>
                  </a:cubicBezTo>
                  <a:cubicBezTo>
                    <a:pt x="13263" y="10174"/>
                    <a:pt x="13728" y="10135"/>
                    <a:pt x="14232" y="10056"/>
                  </a:cubicBezTo>
                  <a:cubicBezTo>
                    <a:pt x="14338" y="10023"/>
                    <a:pt x="14440" y="9917"/>
                    <a:pt x="14407" y="9779"/>
                  </a:cubicBezTo>
                  <a:cubicBezTo>
                    <a:pt x="14377" y="9665"/>
                    <a:pt x="14302" y="9597"/>
                    <a:pt x="14200" y="9597"/>
                  </a:cubicBezTo>
                  <a:cubicBezTo>
                    <a:pt x="14178" y="9597"/>
                    <a:pt x="14154" y="9601"/>
                    <a:pt x="14130" y="9607"/>
                  </a:cubicBezTo>
                  <a:cubicBezTo>
                    <a:pt x="13645" y="9680"/>
                    <a:pt x="13198" y="9719"/>
                    <a:pt x="12789" y="9719"/>
                  </a:cubicBezTo>
                  <a:cubicBezTo>
                    <a:pt x="11855" y="9719"/>
                    <a:pt x="11116" y="9520"/>
                    <a:pt x="10561" y="9086"/>
                  </a:cubicBezTo>
                  <a:cubicBezTo>
                    <a:pt x="9315" y="8116"/>
                    <a:pt x="9176" y="6177"/>
                    <a:pt x="9038" y="4274"/>
                  </a:cubicBezTo>
                  <a:cubicBezTo>
                    <a:pt x="9038" y="4168"/>
                    <a:pt x="9038" y="4066"/>
                    <a:pt x="9004" y="3961"/>
                  </a:cubicBezTo>
                  <a:cubicBezTo>
                    <a:pt x="8866" y="2160"/>
                    <a:pt x="8243" y="844"/>
                    <a:pt x="7204" y="290"/>
                  </a:cubicBezTo>
                  <a:cubicBezTo>
                    <a:pt x="6833" y="98"/>
                    <a:pt x="6432" y="1"/>
                    <a:pt x="60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3421750" y="1979850"/>
              <a:ext cx="92675" cy="26225"/>
            </a:xfrm>
            <a:custGeom>
              <a:avLst/>
              <a:gdLst/>
              <a:ahLst/>
              <a:cxnLst/>
              <a:rect l="l" t="t" r="r" b="b"/>
              <a:pathLst>
                <a:path w="3707" h="1049" extrusionOk="0">
                  <a:moveTo>
                    <a:pt x="291" y="1"/>
                  </a:moveTo>
                  <a:cubicBezTo>
                    <a:pt x="199" y="1"/>
                    <a:pt x="99" y="63"/>
                    <a:pt x="69" y="148"/>
                  </a:cubicBezTo>
                  <a:cubicBezTo>
                    <a:pt x="0" y="286"/>
                    <a:pt x="69" y="392"/>
                    <a:pt x="208" y="461"/>
                  </a:cubicBezTo>
                  <a:cubicBezTo>
                    <a:pt x="1316" y="840"/>
                    <a:pt x="2424" y="1048"/>
                    <a:pt x="3463" y="1048"/>
                  </a:cubicBezTo>
                  <a:cubicBezTo>
                    <a:pt x="3602" y="1048"/>
                    <a:pt x="3707" y="946"/>
                    <a:pt x="3707" y="807"/>
                  </a:cubicBezTo>
                  <a:cubicBezTo>
                    <a:pt x="3707" y="669"/>
                    <a:pt x="3602" y="563"/>
                    <a:pt x="3463" y="563"/>
                  </a:cubicBezTo>
                  <a:cubicBezTo>
                    <a:pt x="2460" y="563"/>
                    <a:pt x="1421" y="392"/>
                    <a:pt x="346" y="9"/>
                  </a:cubicBezTo>
                  <a:cubicBezTo>
                    <a:pt x="329" y="4"/>
                    <a:pt x="310" y="1"/>
                    <a:pt x="29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8"/>
            <p:cNvSpPr/>
            <p:nvPr/>
          </p:nvSpPr>
          <p:spPr>
            <a:xfrm>
              <a:off x="3292775" y="1876375"/>
              <a:ext cx="115125" cy="106350"/>
            </a:xfrm>
            <a:custGeom>
              <a:avLst/>
              <a:gdLst/>
              <a:ahLst/>
              <a:cxnLst/>
              <a:rect l="l" t="t" r="r" b="b"/>
              <a:pathLst>
                <a:path w="4605" h="4254" extrusionOk="0">
                  <a:moveTo>
                    <a:pt x="253" y="1"/>
                  </a:moveTo>
                  <a:cubicBezTo>
                    <a:pt x="216" y="1"/>
                    <a:pt x="178" y="9"/>
                    <a:pt x="139" y="28"/>
                  </a:cubicBezTo>
                  <a:cubicBezTo>
                    <a:pt x="34" y="98"/>
                    <a:pt x="0" y="236"/>
                    <a:pt x="34" y="339"/>
                  </a:cubicBezTo>
                  <a:cubicBezTo>
                    <a:pt x="832" y="2001"/>
                    <a:pt x="2286" y="3353"/>
                    <a:pt x="4225" y="4217"/>
                  </a:cubicBezTo>
                  <a:cubicBezTo>
                    <a:pt x="4259" y="4254"/>
                    <a:pt x="4295" y="4254"/>
                    <a:pt x="4328" y="4254"/>
                  </a:cubicBezTo>
                  <a:cubicBezTo>
                    <a:pt x="4433" y="4254"/>
                    <a:pt x="4502" y="4217"/>
                    <a:pt x="4536" y="4115"/>
                  </a:cubicBezTo>
                  <a:cubicBezTo>
                    <a:pt x="4605" y="4010"/>
                    <a:pt x="4536" y="3871"/>
                    <a:pt x="4433" y="3802"/>
                  </a:cubicBezTo>
                  <a:cubicBezTo>
                    <a:pt x="2563" y="2971"/>
                    <a:pt x="1211" y="1724"/>
                    <a:pt x="449" y="131"/>
                  </a:cubicBezTo>
                  <a:cubicBezTo>
                    <a:pt x="425" y="57"/>
                    <a:pt x="347" y="1"/>
                    <a:pt x="25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8"/>
            <p:cNvSpPr/>
            <p:nvPr/>
          </p:nvSpPr>
          <p:spPr>
            <a:xfrm>
              <a:off x="3252050" y="1442425"/>
              <a:ext cx="64075" cy="412175"/>
            </a:xfrm>
            <a:custGeom>
              <a:avLst/>
              <a:gdLst/>
              <a:ahLst/>
              <a:cxnLst/>
              <a:rect l="l" t="t" r="r" b="b"/>
              <a:pathLst>
                <a:path w="2563" h="16487" extrusionOk="0">
                  <a:moveTo>
                    <a:pt x="2280" y="1"/>
                  </a:moveTo>
                  <a:cubicBezTo>
                    <a:pt x="2202" y="1"/>
                    <a:pt x="2125" y="47"/>
                    <a:pt x="2078" y="140"/>
                  </a:cubicBezTo>
                  <a:cubicBezTo>
                    <a:pt x="416" y="3188"/>
                    <a:pt x="70" y="6615"/>
                    <a:pt x="36" y="8936"/>
                  </a:cubicBezTo>
                  <a:cubicBezTo>
                    <a:pt x="0" y="11568"/>
                    <a:pt x="416" y="14303"/>
                    <a:pt x="1109" y="16312"/>
                  </a:cubicBezTo>
                  <a:cubicBezTo>
                    <a:pt x="1145" y="16417"/>
                    <a:pt x="1214" y="16486"/>
                    <a:pt x="1316" y="16486"/>
                  </a:cubicBezTo>
                  <a:cubicBezTo>
                    <a:pt x="1352" y="16486"/>
                    <a:pt x="1386" y="16486"/>
                    <a:pt x="1386" y="16450"/>
                  </a:cubicBezTo>
                  <a:cubicBezTo>
                    <a:pt x="1524" y="16417"/>
                    <a:pt x="1593" y="16278"/>
                    <a:pt x="1560" y="16173"/>
                  </a:cubicBezTo>
                  <a:cubicBezTo>
                    <a:pt x="867" y="14200"/>
                    <a:pt x="485" y="11499"/>
                    <a:pt x="485" y="8936"/>
                  </a:cubicBezTo>
                  <a:cubicBezTo>
                    <a:pt x="521" y="6651"/>
                    <a:pt x="867" y="3326"/>
                    <a:pt x="2494" y="348"/>
                  </a:cubicBezTo>
                  <a:cubicBezTo>
                    <a:pt x="2563" y="243"/>
                    <a:pt x="2494" y="104"/>
                    <a:pt x="2391" y="35"/>
                  </a:cubicBezTo>
                  <a:cubicBezTo>
                    <a:pt x="2356" y="12"/>
                    <a:pt x="2318" y="1"/>
                    <a:pt x="22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3319575" y="1338150"/>
              <a:ext cx="229500" cy="147625"/>
            </a:xfrm>
            <a:custGeom>
              <a:avLst/>
              <a:gdLst/>
              <a:ahLst/>
              <a:cxnLst/>
              <a:rect l="l" t="t" r="r" b="b"/>
              <a:pathLst>
                <a:path w="9180" h="5905" extrusionOk="0">
                  <a:moveTo>
                    <a:pt x="5095" y="1"/>
                  </a:moveTo>
                  <a:cubicBezTo>
                    <a:pt x="4404" y="1"/>
                    <a:pt x="3674" y="202"/>
                    <a:pt x="2946" y="604"/>
                  </a:cubicBezTo>
                  <a:cubicBezTo>
                    <a:pt x="1907" y="1158"/>
                    <a:pt x="901" y="2059"/>
                    <a:pt x="70" y="3203"/>
                  </a:cubicBezTo>
                  <a:cubicBezTo>
                    <a:pt x="1" y="3305"/>
                    <a:pt x="37" y="3480"/>
                    <a:pt x="139" y="3549"/>
                  </a:cubicBezTo>
                  <a:cubicBezTo>
                    <a:pt x="176" y="3574"/>
                    <a:pt x="217" y="3585"/>
                    <a:pt x="258" y="3585"/>
                  </a:cubicBezTo>
                  <a:cubicBezTo>
                    <a:pt x="333" y="3585"/>
                    <a:pt x="407" y="3546"/>
                    <a:pt x="452" y="3480"/>
                  </a:cubicBezTo>
                  <a:cubicBezTo>
                    <a:pt x="1247" y="2372"/>
                    <a:pt x="2184" y="1541"/>
                    <a:pt x="3153" y="1020"/>
                  </a:cubicBezTo>
                  <a:cubicBezTo>
                    <a:pt x="3851" y="657"/>
                    <a:pt x="4530" y="470"/>
                    <a:pt x="5147" y="470"/>
                  </a:cubicBezTo>
                  <a:cubicBezTo>
                    <a:pt x="5355" y="470"/>
                    <a:pt x="5557" y="491"/>
                    <a:pt x="5749" y="535"/>
                  </a:cubicBezTo>
                  <a:cubicBezTo>
                    <a:pt x="7517" y="917"/>
                    <a:pt x="8417" y="2474"/>
                    <a:pt x="8694" y="5696"/>
                  </a:cubicBezTo>
                  <a:cubicBezTo>
                    <a:pt x="8728" y="5799"/>
                    <a:pt x="8833" y="5904"/>
                    <a:pt x="8935" y="5904"/>
                  </a:cubicBezTo>
                  <a:lnTo>
                    <a:pt x="8971" y="5904"/>
                  </a:lnTo>
                  <a:cubicBezTo>
                    <a:pt x="9074" y="5868"/>
                    <a:pt x="9179" y="5766"/>
                    <a:pt x="9179" y="5660"/>
                  </a:cubicBezTo>
                  <a:cubicBezTo>
                    <a:pt x="9005" y="3998"/>
                    <a:pt x="8728" y="2821"/>
                    <a:pt x="8279" y="1956"/>
                  </a:cubicBezTo>
                  <a:cubicBezTo>
                    <a:pt x="7725" y="917"/>
                    <a:pt x="6927" y="327"/>
                    <a:pt x="5855" y="86"/>
                  </a:cubicBezTo>
                  <a:cubicBezTo>
                    <a:pt x="5608" y="29"/>
                    <a:pt x="5354" y="1"/>
                    <a:pt x="509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8"/>
            <p:cNvSpPr/>
            <p:nvPr/>
          </p:nvSpPr>
          <p:spPr>
            <a:xfrm>
              <a:off x="3542125" y="1518650"/>
              <a:ext cx="109925" cy="77925"/>
            </a:xfrm>
            <a:custGeom>
              <a:avLst/>
              <a:gdLst/>
              <a:ahLst/>
              <a:cxnLst/>
              <a:rect l="l" t="t" r="r" b="b"/>
              <a:pathLst>
                <a:path w="4397" h="3117" extrusionOk="0">
                  <a:moveTo>
                    <a:pt x="208" y="0"/>
                  </a:moveTo>
                  <a:cubicBezTo>
                    <a:pt x="103" y="0"/>
                    <a:pt x="0" y="139"/>
                    <a:pt x="0" y="241"/>
                  </a:cubicBezTo>
                  <a:cubicBezTo>
                    <a:pt x="172" y="1455"/>
                    <a:pt x="623" y="2286"/>
                    <a:pt x="1349" y="2735"/>
                  </a:cubicBezTo>
                  <a:cubicBezTo>
                    <a:pt x="1765" y="2978"/>
                    <a:pt x="2250" y="3117"/>
                    <a:pt x="2771" y="3117"/>
                  </a:cubicBezTo>
                  <a:cubicBezTo>
                    <a:pt x="3219" y="3117"/>
                    <a:pt x="3704" y="3012"/>
                    <a:pt x="4225" y="2840"/>
                  </a:cubicBezTo>
                  <a:cubicBezTo>
                    <a:pt x="4328" y="2804"/>
                    <a:pt x="4397" y="2665"/>
                    <a:pt x="4364" y="2563"/>
                  </a:cubicBezTo>
                  <a:cubicBezTo>
                    <a:pt x="4337" y="2461"/>
                    <a:pt x="4256" y="2397"/>
                    <a:pt x="4160" y="2397"/>
                  </a:cubicBezTo>
                  <a:cubicBezTo>
                    <a:pt x="4125" y="2397"/>
                    <a:pt x="4088" y="2406"/>
                    <a:pt x="4051" y="2424"/>
                  </a:cubicBezTo>
                  <a:cubicBezTo>
                    <a:pt x="3590" y="2572"/>
                    <a:pt x="3153" y="2649"/>
                    <a:pt x="2755" y="2649"/>
                  </a:cubicBezTo>
                  <a:cubicBezTo>
                    <a:pt x="2314" y="2649"/>
                    <a:pt x="1921" y="2554"/>
                    <a:pt x="1593" y="2355"/>
                  </a:cubicBezTo>
                  <a:cubicBezTo>
                    <a:pt x="970" y="1973"/>
                    <a:pt x="587" y="1247"/>
                    <a:pt x="485" y="208"/>
                  </a:cubicBezTo>
                  <a:cubicBezTo>
                    <a:pt x="449" y="69"/>
                    <a:pt x="346" y="0"/>
                    <a:pt x="20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8"/>
            <p:cNvSpPr/>
            <p:nvPr/>
          </p:nvSpPr>
          <p:spPr>
            <a:xfrm>
              <a:off x="3206200" y="1284475"/>
              <a:ext cx="448500" cy="764050"/>
            </a:xfrm>
            <a:custGeom>
              <a:avLst/>
              <a:gdLst/>
              <a:ahLst/>
              <a:cxnLst/>
              <a:rect l="l" t="t" r="r" b="b"/>
              <a:pathLst>
                <a:path w="17940" h="30562" extrusionOk="0">
                  <a:moveTo>
                    <a:pt x="10266" y="1"/>
                  </a:moveTo>
                  <a:cubicBezTo>
                    <a:pt x="9344" y="1"/>
                    <a:pt x="8323" y="312"/>
                    <a:pt x="7237" y="950"/>
                  </a:cubicBezTo>
                  <a:cubicBezTo>
                    <a:pt x="5195" y="2128"/>
                    <a:pt x="3463" y="4136"/>
                    <a:pt x="2181" y="6804"/>
                  </a:cubicBezTo>
                  <a:cubicBezTo>
                    <a:pt x="1003" y="9229"/>
                    <a:pt x="277" y="11963"/>
                    <a:pt x="172" y="14562"/>
                  </a:cubicBezTo>
                  <a:cubicBezTo>
                    <a:pt x="0" y="19028"/>
                    <a:pt x="588" y="22458"/>
                    <a:pt x="1940" y="24951"/>
                  </a:cubicBezTo>
                  <a:cubicBezTo>
                    <a:pt x="3117" y="27132"/>
                    <a:pt x="4882" y="28655"/>
                    <a:pt x="7514" y="29730"/>
                  </a:cubicBezTo>
                  <a:cubicBezTo>
                    <a:pt x="9315" y="30387"/>
                    <a:pt x="10251" y="30525"/>
                    <a:pt x="10769" y="30561"/>
                  </a:cubicBezTo>
                  <a:lnTo>
                    <a:pt x="10805" y="30561"/>
                  </a:lnTo>
                  <a:cubicBezTo>
                    <a:pt x="10908" y="30561"/>
                    <a:pt x="11013" y="30456"/>
                    <a:pt x="11013" y="30354"/>
                  </a:cubicBezTo>
                  <a:cubicBezTo>
                    <a:pt x="11046" y="30215"/>
                    <a:pt x="10944" y="30110"/>
                    <a:pt x="10805" y="30110"/>
                  </a:cubicBezTo>
                  <a:cubicBezTo>
                    <a:pt x="10320" y="30041"/>
                    <a:pt x="9420" y="29938"/>
                    <a:pt x="7688" y="29279"/>
                  </a:cubicBezTo>
                  <a:cubicBezTo>
                    <a:pt x="5159" y="28276"/>
                    <a:pt x="3463" y="26821"/>
                    <a:pt x="2355" y="24707"/>
                  </a:cubicBezTo>
                  <a:cubicBezTo>
                    <a:pt x="1039" y="22283"/>
                    <a:pt x="485" y="18959"/>
                    <a:pt x="657" y="14562"/>
                  </a:cubicBezTo>
                  <a:cubicBezTo>
                    <a:pt x="831" y="9852"/>
                    <a:pt x="3220" y="3790"/>
                    <a:pt x="7445" y="1366"/>
                  </a:cubicBezTo>
                  <a:cubicBezTo>
                    <a:pt x="8484" y="760"/>
                    <a:pt x="9429" y="465"/>
                    <a:pt x="10271" y="465"/>
                  </a:cubicBezTo>
                  <a:cubicBezTo>
                    <a:pt x="10775" y="465"/>
                    <a:pt x="11242" y="571"/>
                    <a:pt x="11670" y="779"/>
                  </a:cubicBezTo>
                  <a:cubicBezTo>
                    <a:pt x="13055" y="1471"/>
                    <a:pt x="13991" y="3272"/>
                    <a:pt x="14371" y="6006"/>
                  </a:cubicBezTo>
                  <a:cubicBezTo>
                    <a:pt x="14815" y="9175"/>
                    <a:pt x="15626" y="10232"/>
                    <a:pt x="17595" y="10232"/>
                  </a:cubicBezTo>
                  <a:cubicBezTo>
                    <a:pt x="17628" y="10232"/>
                    <a:pt x="17661" y="10232"/>
                    <a:pt x="17695" y="10232"/>
                  </a:cubicBezTo>
                  <a:cubicBezTo>
                    <a:pt x="17834" y="10232"/>
                    <a:pt x="17939" y="10129"/>
                    <a:pt x="17939" y="9990"/>
                  </a:cubicBezTo>
                  <a:cubicBezTo>
                    <a:pt x="17939" y="9852"/>
                    <a:pt x="17834" y="9747"/>
                    <a:pt x="17695" y="9747"/>
                  </a:cubicBezTo>
                  <a:cubicBezTo>
                    <a:pt x="17614" y="9750"/>
                    <a:pt x="17535" y="9752"/>
                    <a:pt x="17457" y="9752"/>
                  </a:cubicBezTo>
                  <a:cubicBezTo>
                    <a:pt x="16018" y="9752"/>
                    <a:pt x="15248" y="9092"/>
                    <a:pt x="14822" y="5937"/>
                  </a:cubicBezTo>
                  <a:cubicBezTo>
                    <a:pt x="14440" y="3064"/>
                    <a:pt x="13401" y="1125"/>
                    <a:pt x="11877" y="363"/>
                  </a:cubicBezTo>
                  <a:cubicBezTo>
                    <a:pt x="11384" y="123"/>
                    <a:pt x="10845" y="1"/>
                    <a:pt x="102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3585400" y="1357600"/>
              <a:ext cx="70125" cy="128175"/>
            </a:xfrm>
            <a:custGeom>
              <a:avLst/>
              <a:gdLst/>
              <a:ahLst/>
              <a:cxnLst/>
              <a:rect l="l" t="t" r="r" b="b"/>
              <a:pathLst>
                <a:path w="2805" h="5127" extrusionOk="0">
                  <a:moveTo>
                    <a:pt x="208" y="1"/>
                  </a:moveTo>
                  <a:cubicBezTo>
                    <a:pt x="103" y="34"/>
                    <a:pt x="1" y="139"/>
                    <a:pt x="34" y="278"/>
                  </a:cubicBezTo>
                  <a:cubicBezTo>
                    <a:pt x="70" y="519"/>
                    <a:pt x="103" y="796"/>
                    <a:pt x="172" y="1040"/>
                  </a:cubicBezTo>
                  <a:cubicBezTo>
                    <a:pt x="311" y="2009"/>
                    <a:pt x="486" y="2979"/>
                    <a:pt x="796" y="3741"/>
                  </a:cubicBezTo>
                  <a:cubicBezTo>
                    <a:pt x="1178" y="4675"/>
                    <a:pt x="1765" y="5126"/>
                    <a:pt x="2527" y="5126"/>
                  </a:cubicBezTo>
                  <a:lnTo>
                    <a:pt x="2597" y="5126"/>
                  </a:lnTo>
                  <a:cubicBezTo>
                    <a:pt x="2702" y="5126"/>
                    <a:pt x="2804" y="5021"/>
                    <a:pt x="2804" y="4882"/>
                  </a:cubicBezTo>
                  <a:cubicBezTo>
                    <a:pt x="2804" y="4762"/>
                    <a:pt x="2727" y="4668"/>
                    <a:pt x="2615" y="4668"/>
                  </a:cubicBezTo>
                  <a:cubicBezTo>
                    <a:pt x="2598" y="4668"/>
                    <a:pt x="2581" y="4670"/>
                    <a:pt x="2563" y="4675"/>
                  </a:cubicBezTo>
                  <a:cubicBezTo>
                    <a:pt x="1973" y="4675"/>
                    <a:pt x="1558" y="4328"/>
                    <a:pt x="1211" y="3566"/>
                  </a:cubicBezTo>
                  <a:cubicBezTo>
                    <a:pt x="934" y="2840"/>
                    <a:pt x="763" y="1904"/>
                    <a:pt x="624" y="970"/>
                  </a:cubicBezTo>
                  <a:cubicBezTo>
                    <a:pt x="555" y="693"/>
                    <a:pt x="519" y="450"/>
                    <a:pt x="486" y="208"/>
                  </a:cubicBezTo>
                  <a:cubicBezTo>
                    <a:pt x="450" y="70"/>
                    <a:pt x="347" y="1"/>
                    <a:pt x="20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3487525" y="1232925"/>
              <a:ext cx="103925" cy="108225"/>
            </a:xfrm>
            <a:custGeom>
              <a:avLst/>
              <a:gdLst/>
              <a:ahLst/>
              <a:cxnLst/>
              <a:rect l="l" t="t" r="r" b="b"/>
              <a:pathLst>
                <a:path w="4157" h="4329" extrusionOk="0">
                  <a:moveTo>
                    <a:pt x="278" y="1"/>
                  </a:moveTo>
                  <a:cubicBezTo>
                    <a:pt x="140" y="1"/>
                    <a:pt x="37" y="70"/>
                    <a:pt x="1" y="209"/>
                  </a:cubicBezTo>
                  <a:cubicBezTo>
                    <a:pt x="1" y="311"/>
                    <a:pt x="70" y="450"/>
                    <a:pt x="209" y="450"/>
                  </a:cubicBezTo>
                  <a:cubicBezTo>
                    <a:pt x="1802" y="763"/>
                    <a:pt x="3015" y="2079"/>
                    <a:pt x="3672" y="4157"/>
                  </a:cubicBezTo>
                  <a:cubicBezTo>
                    <a:pt x="3708" y="4259"/>
                    <a:pt x="3810" y="4328"/>
                    <a:pt x="3916" y="4328"/>
                  </a:cubicBezTo>
                  <a:lnTo>
                    <a:pt x="3985" y="4328"/>
                  </a:lnTo>
                  <a:cubicBezTo>
                    <a:pt x="4087" y="4295"/>
                    <a:pt x="4157" y="4157"/>
                    <a:pt x="4123" y="4018"/>
                  </a:cubicBezTo>
                  <a:cubicBezTo>
                    <a:pt x="3777" y="2943"/>
                    <a:pt x="3292" y="2043"/>
                    <a:pt x="2633" y="1350"/>
                  </a:cubicBezTo>
                  <a:cubicBezTo>
                    <a:pt x="1976" y="624"/>
                    <a:pt x="1178" y="173"/>
                    <a:pt x="27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3319575" y="1231200"/>
              <a:ext cx="155875" cy="86600"/>
            </a:xfrm>
            <a:custGeom>
              <a:avLst/>
              <a:gdLst/>
              <a:ahLst/>
              <a:cxnLst/>
              <a:rect l="l" t="t" r="r" b="b"/>
              <a:pathLst>
                <a:path w="6235" h="3464" extrusionOk="0">
                  <a:moveTo>
                    <a:pt x="5993" y="1"/>
                  </a:moveTo>
                  <a:cubicBezTo>
                    <a:pt x="4054" y="103"/>
                    <a:pt x="1907" y="1211"/>
                    <a:pt x="106" y="3048"/>
                  </a:cubicBezTo>
                  <a:cubicBezTo>
                    <a:pt x="1" y="3151"/>
                    <a:pt x="1" y="3289"/>
                    <a:pt x="106" y="3394"/>
                  </a:cubicBezTo>
                  <a:cubicBezTo>
                    <a:pt x="139" y="3428"/>
                    <a:pt x="208" y="3464"/>
                    <a:pt x="278" y="3464"/>
                  </a:cubicBezTo>
                  <a:cubicBezTo>
                    <a:pt x="314" y="3464"/>
                    <a:pt x="383" y="3428"/>
                    <a:pt x="416" y="3394"/>
                  </a:cubicBezTo>
                  <a:cubicBezTo>
                    <a:pt x="2114" y="1627"/>
                    <a:pt x="4226" y="555"/>
                    <a:pt x="6026" y="485"/>
                  </a:cubicBezTo>
                  <a:cubicBezTo>
                    <a:pt x="6165" y="485"/>
                    <a:pt x="6234" y="347"/>
                    <a:pt x="6234" y="242"/>
                  </a:cubicBezTo>
                  <a:cubicBezTo>
                    <a:pt x="6234" y="103"/>
                    <a:pt x="6132" y="1"/>
                    <a:pt x="599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8"/>
            <p:cNvSpPr/>
            <p:nvPr/>
          </p:nvSpPr>
          <p:spPr>
            <a:xfrm>
              <a:off x="3188875" y="1329525"/>
              <a:ext cx="116875" cy="211650"/>
            </a:xfrm>
            <a:custGeom>
              <a:avLst/>
              <a:gdLst/>
              <a:ahLst/>
              <a:cxnLst/>
              <a:rect l="l" t="t" r="r" b="b"/>
              <a:pathLst>
                <a:path w="4675" h="8466" extrusionOk="0">
                  <a:moveTo>
                    <a:pt x="4417" y="1"/>
                  </a:moveTo>
                  <a:cubicBezTo>
                    <a:pt x="4350" y="1"/>
                    <a:pt x="4282" y="27"/>
                    <a:pt x="4226" y="85"/>
                  </a:cubicBezTo>
                  <a:cubicBezTo>
                    <a:pt x="2250" y="2440"/>
                    <a:pt x="726" y="5382"/>
                    <a:pt x="34" y="8188"/>
                  </a:cubicBezTo>
                  <a:cubicBezTo>
                    <a:pt x="1" y="8291"/>
                    <a:pt x="70" y="8430"/>
                    <a:pt x="208" y="8466"/>
                  </a:cubicBezTo>
                  <a:lnTo>
                    <a:pt x="278" y="8466"/>
                  </a:lnTo>
                  <a:cubicBezTo>
                    <a:pt x="380" y="8466"/>
                    <a:pt x="449" y="8396"/>
                    <a:pt x="485" y="8291"/>
                  </a:cubicBezTo>
                  <a:cubicBezTo>
                    <a:pt x="1178" y="5557"/>
                    <a:pt x="2666" y="2681"/>
                    <a:pt x="4572" y="395"/>
                  </a:cubicBezTo>
                  <a:cubicBezTo>
                    <a:pt x="4674" y="293"/>
                    <a:pt x="4641" y="118"/>
                    <a:pt x="4572" y="49"/>
                  </a:cubicBezTo>
                  <a:cubicBezTo>
                    <a:pt x="4525" y="18"/>
                    <a:pt x="4471" y="1"/>
                    <a:pt x="44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8"/>
            <p:cNvSpPr/>
            <p:nvPr/>
          </p:nvSpPr>
          <p:spPr>
            <a:xfrm>
              <a:off x="3164625" y="1562750"/>
              <a:ext cx="26850" cy="212175"/>
            </a:xfrm>
            <a:custGeom>
              <a:avLst/>
              <a:gdLst/>
              <a:ahLst/>
              <a:cxnLst/>
              <a:rect l="l" t="t" r="r" b="b"/>
              <a:pathLst>
                <a:path w="1074" h="8487" extrusionOk="0">
                  <a:moveTo>
                    <a:pt x="865" y="1"/>
                  </a:moveTo>
                  <a:cubicBezTo>
                    <a:pt x="763" y="1"/>
                    <a:pt x="624" y="70"/>
                    <a:pt x="588" y="209"/>
                  </a:cubicBezTo>
                  <a:cubicBezTo>
                    <a:pt x="103" y="2877"/>
                    <a:pt x="1" y="5647"/>
                    <a:pt x="347" y="8279"/>
                  </a:cubicBezTo>
                  <a:cubicBezTo>
                    <a:pt x="347" y="8382"/>
                    <a:pt x="450" y="8487"/>
                    <a:pt x="555" y="8487"/>
                  </a:cubicBezTo>
                  <a:lnTo>
                    <a:pt x="588" y="8487"/>
                  </a:lnTo>
                  <a:cubicBezTo>
                    <a:pt x="727" y="8451"/>
                    <a:pt x="796" y="8348"/>
                    <a:pt x="796" y="8210"/>
                  </a:cubicBezTo>
                  <a:cubicBezTo>
                    <a:pt x="486" y="5647"/>
                    <a:pt x="588" y="2910"/>
                    <a:pt x="1073" y="278"/>
                  </a:cubicBezTo>
                  <a:cubicBezTo>
                    <a:pt x="1073" y="175"/>
                    <a:pt x="1004" y="37"/>
                    <a:pt x="86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3177600" y="1802625"/>
              <a:ext cx="64975" cy="163625"/>
            </a:xfrm>
            <a:custGeom>
              <a:avLst/>
              <a:gdLst/>
              <a:ahLst/>
              <a:cxnLst/>
              <a:rect l="l" t="t" r="r" b="b"/>
              <a:pathLst>
                <a:path w="2599" h="6545" extrusionOk="0">
                  <a:moveTo>
                    <a:pt x="208" y="0"/>
                  </a:moveTo>
                  <a:cubicBezTo>
                    <a:pt x="69" y="33"/>
                    <a:pt x="0" y="172"/>
                    <a:pt x="0" y="277"/>
                  </a:cubicBezTo>
                  <a:cubicBezTo>
                    <a:pt x="416" y="2632"/>
                    <a:pt x="1177" y="4813"/>
                    <a:pt x="2147" y="6442"/>
                  </a:cubicBezTo>
                  <a:cubicBezTo>
                    <a:pt x="2183" y="6511"/>
                    <a:pt x="2286" y="6544"/>
                    <a:pt x="2355" y="6544"/>
                  </a:cubicBezTo>
                  <a:cubicBezTo>
                    <a:pt x="2391" y="6544"/>
                    <a:pt x="2424" y="6544"/>
                    <a:pt x="2460" y="6511"/>
                  </a:cubicBezTo>
                  <a:cubicBezTo>
                    <a:pt x="2563" y="6442"/>
                    <a:pt x="2599" y="6303"/>
                    <a:pt x="2563" y="6198"/>
                  </a:cubicBezTo>
                  <a:cubicBezTo>
                    <a:pt x="1593" y="4641"/>
                    <a:pt x="867" y="2494"/>
                    <a:pt x="452" y="208"/>
                  </a:cubicBezTo>
                  <a:cubicBezTo>
                    <a:pt x="452" y="69"/>
                    <a:pt x="313" y="0"/>
                    <a:pt x="20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3252050" y="1982650"/>
              <a:ext cx="163675" cy="116100"/>
            </a:xfrm>
            <a:custGeom>
              <a:avLst/>
              <a:gdLst/>
              <a:ahLst/>
              <a:cxnLst/>
              <a:rect l="l" t="t" r="r" b="b"/>
              <a:pathLst>
                <a:path w="6547" h="4644" extrusionOk="0">
                  <a:moveTo>
                    <a:pt x="258" y="0"/>
                  </a:moveTo>
                  <a:cubicBezTo>
                    <a:pt x="217" y="0"/>
                    <a:pt x="176" y="11"/>
                    <a:pt x="139" y="36"/>
                  </a:cubicBezTo>
                  <a:cubicBezTo>
                    <a:pt x="36" y="105"/>
                    <a:pt x="0" y="280"/>
                    <a:pt x="70" y="382"/>
                  </a:cubicBezTo>
                  <a:cubicBezTo>
                    <a:pt x="1316" y="2044"/>
                    <a:pt x="3325" y="3466"/>
                    <a:pt x="6201" y="4607"/>
                  </a:cubicBezTo>
                  <a:cubicBezTo>
                    <a:pt x="6234" y="4643"/>
                    <a:pt x="6270" y="4643"/>
                    <a:pt x="6270" y="4643"/>
                  </a:cubicBezTo>
                  <a:cubicBezTo>
                    <a:pt x="6372" y="4643"/>
                    <a:pt x="6478" y="4574"/>
                    <a:pt x="6511" y="4505"/>
                  </a:cubicBezTo>
                  <a:cubicBezTo>
                    <a:pt x="6547" y="4366"/>
                    <a:pt x="6478" y="4228"/>
                    <a:pt x="6372" y="4192"/>
                  </a:cubicBezTo>
                  <a:cubicBezTo>
                    <a:pt x="3602" y="3050"/>
                    <a:pt x="1663" y="1698"/>
                    <a:pt x="452" y="105"/>
                  </a:cubicBezTo>
                  <a:cubicBezTo>
                    <a:pt x="407" y="39"/>
                    <a:pt x="333" y="0"/>
                    <a:pt x="25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3129100" y="1180850"/>
              <a:ext cx="526425" cy="951625"/>
            </a:xfrm>
            <a:custGeom>
              <a:avLst/>
              <a:gdLst/>
              <a:ahLst/>
              <a:cxnLst/>
              <a:rect l="l" t="t" r="r" b="b"/>
              <a:pathLst>
                <a:path w="21057" h="38065" extrusionOk="0">
                  <a:moveTo>
                    <a:pt x="13795" y="0"/>
                  </a:moveTo>
                  <a:cubicBezTo>
                    <a:pt x="12616" y="0"/>
                    <a:pt x="11421" y="304"/>
                    <a:pt x="10321" y="906"/>
                  </a:cubicBezTo>
                  <a:cubicBezTo>
                    <a:pt x="7135" y="2638"/>
                    <a:pt x="4503" y="5547"/>
                    <a:pt x="2633" y="9251"/>
                  </a:cubicBezTo>
                  <a:cubicBezTo>
                    <a:pt x="937" y="12714"/>
                    <a:pt x="1" y="16767"/>
                    <a:pt x="1" y="20646"/>
                  </a:cubicBezTo>
                  <a:cubicBezTo>
                    <a:pt x="1" y="26949"/>
                    <a:pt x="1491" y="35086"/>
                    <a:pt x="8728" y="38064"/>
                  </a:cubicBezTo>
                  <a:lnTo>
                    <a:pt x="8797" y="38064"/>
                  </a:lnTo>
                  <a:cubicBezTo>
                    <a:pt x="8902" y="38064"/>
                    <a:pt x="9005" y="37995"/>
                    <a:pt x="9041" y="37926"/>
                  </a:cubicBezTo>
                  <a:cubicBezTo>
                    <a:pt x="9074" y="37823"/>
                    <a:pt x="9005" y="37685"/>
                    <a:pt x="8902" y="37616"/>
                  </a:cubicBezTo>
                  <a:cubicBezTo>
                    <a:pt x="5957" y="36402"/>
                    <a:pt x="3741" y="34222"/>
                    <a:pt x="2322" y="31036"/>
                  </a:cubicBezTo>
                  <a:cubicBezTo>
                    <a:pt x="1076" y="28265"/>
                    <a:pt x="452" y="24766"/>
                    <a:pt x="452" y="20646"/>
                  </a:cubicBezTo>
                  <a:cubicBezTo>
                    <a:pt x="452" y="16837"/>
                    <a:pt x="1386" y="12853"/>
                    <a:pt x="3048" y="9459"/>
                  </a:cubicBezTo>
                  <a:cubicBezTo>
                    <a:pt x="4849" y="5824"/>
                    <a:pt x="7448" y="3017"/>
                    <a:pt x="10529" y="1322"/>
                  </a:cubicBezTo>
                  <a:cubicBezTo>
                    <a:pt x="11567" y="750"/>
                    <a:pt x="12693" y="464"/>
                    <a:pt x="13801" y="464"/>
                  </a:cubicBezTo>
                  <a:cubicBezTo>
                    <a:pt x="14909" y="464"/>
                    <a:pt x="16000" y="750"/>
                    <a:pt x="16970" y="1322"/>
                  </a:cubicBezTo>
                  <a:cubicBezTo>
                    <a:pt x="18045" y="1979"/>
                    <a:pt x="18945" y="2948"/>
                    <a:pt x="19569" y="4162"/>
                  </a:cubicBezTo>
                  <a:cubicBezTo>
                    <a:pt x="20261" y="5511"/>
                    <a:pt x="20608" y="7140"/>
                    <a:pt x="20608" y="8974"/>
                  </a:cubicBezTo>
                  <a:cubicBezTo>
                    <a:pt x="20608" y="9113"/>
                    <a:pt x="20710" y="9218"/>
                    <a:pt x="20849" y="9218"/>
                  </a:cubicBezTo>
                  <a:cubicBezTo>
                    <a:pt x="20954" y="9218"/>
                    <a:pt x="21056" y="9113"/>
                    <a:pt x="21056" y="8974"/>
                  </a:cubicBezTo>
                  <a:cubicBezTo>
                    <a:pt x="21056" y="7071"/>
                    <a:pt x="20710" y="5372"/>
                    <a:pt x="19984" y="3954"/>
                  </a:cubicBezTo>
                  <a:cubicBezTo>
                    <a:pt x="19325" y="2671"/>
                    <a:pt x="18355" y="1632"/>
                    <a:pt x="17214" y="940"/>
                  </a:cubicBezTo>
                  <a:cubicBezTo>
                    <a:pt x="16168" y="312"/>
                    <a:pt x="14990" y="0"/>
                    <a:pt x="137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>
              <a:off x="3547300" y="1787700"/>
              <a:ext cx="72750" cy="14050"/>
            </a:xfrm>
            <a:custGeom>
              <a:avLst/>
              <a:gdLst/>
              <a:ahLst/>
              <a:cxnLst/>
              <a:rect l="l" t="t" r="r" b="b"/>
              <a:pathLst>
                <a:path w="2910" h="562" extrusionOk="0">
                  <a:moveTo>
                    <a:pt x="2685" y="1"/>
                  </a:moveTo>
                  <a:cubicBezTo>
                    <a:pt x="2669" y="1"/>
                    <a:pt x="2651" y="3"/>
                    <a:pt x="2633" y="7"/>
                  </a:cubicBezTo>
                  <a:cubicBezTo>
                    <a:pt x="2086" y="74"/>
                    <a:pt x="1567" y="98"/>
                    <a:pt x="1085" y="98"/>
                  </a:cubicBezTo>
                  <a:cubicBezTo>
                    <a:pt x="803" y="98"/>
                    <a:pt x="534" y="90"/>
                    <a:pt x="278" y="76"/>
                  </a:cubicBezTo>
                  <a:cubicBezTo>
                    <a:pt x="139" y="76"/>
                    <a:pt x="34" y="182"/>
                    <a:pt x="34" y="284"/>
                  </a:cubicBezTo>
                  <a:cubicBezTo>
                    <a:pt x="1" y="423"/>
                    <a:pt x="103" y="528"/>
                    <a:pt x="242" y="561"/>
                  </a:cubicBezTo>
                  <a:lnTo>
                    <a:pt x="901" y="561"/>
                  </a:lnTo>
                  <a:cubicBezTo>
                    <a:pt x="1455" y="561"/>
                    <a:pt x="2043" y="528"/>
                    <a:pt x="2702" y="459"/>
                  </a:cubicBezTo>
                  <a:cubicBezTo>
                    <a:pt x="2805" y="423"/>
                    <a:pt x="2910" y="320"/>
                    <a:pt x="2874" y="182"/>
                  </a:cubicBezTo>
                  <a:cubicBezTo>
                    <a:pt x="2874" y="90"/>
                    <a:pt x="2796" y="1"/>
                    <a:pt x="268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>
              <a:off x="3437325" y="1728675"/>
              <a:ext cx="93525" cy="70500"/>
            </a:xfrm>
            <a:custGeom>
              <a:avLst/>
              <a:gdLst/>
              <a:ahLst/>
              <a:cxnLst/>
              <a:rect l="l" t="t" r="r" b="b"/>
              <a:pathLst>
                <a:path w="3741" h="2820" extrusionOk="0">
                  <a:moveTo>
                    <a:pt x="256" y="1"/>
                  </a:moveTo>
                  <a:cubicBezTo>
                    <a:pt x="228" y="1"/>
                    <a:pt x="200" y="5"/>
                    <a:pt x="175" y="13"/>
                  </a:cubicBezTo>
                  <a:cubicBezTo>
                    <a:pt x="70" y="82"/>
                    <a:pt x="0" y="221"/>
                    <a:pt x="70" y="326"/>
                  </a:cubicBezTo>
                  <a:cubicBezTo>
                    <a:pt x="660" y="1573"/>
                    <a:pt x="1940" y="2507"/>
                    <a:pt x="3463" y="2784"/>
                  </a:cubicBezTo>
                  <a:cubicBezTo>
                    <a:pt x="3463" y="2820"/>
                    <a:pt x="3500" y="2820"/>
                    <a:pt x="3500" y="2820"/>
                  </a:cubicBezTo>
                  <a:cubicBezTo>
                    <a:pt x="3602" y="2820"/>
                    <a:pt x="3707" y="2714"/>
                    <a:pt x="3707" y="2612"/>
                  </a:cubicBezTo>
                  <a:cubicBezTo>
                    <a:pt x="3741" y="2507"/>
                    <a:pt x="3671" y="2368"/>
                    <a:pt x="3533" y="2335"/>
                  </a:cubicBezTo>
                  <a:cubicBezTo>
                    <a:pt x="2184" y="2091"/>
                    <a:pt x="1039" y="1260"/>
                    <a:pt x="485" y="118"/>
                  </a:cubicBezTo>
                  <a:cubicBezTo>
                    <a:pt x="433" y="39"/>
                    <a:pt x="342" y="1"/>
                    <a:pt x="25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8"/>
            <p:cNvSpPr/>
            <p:nvPr/>
          </p:nvSpPr>
          <p:spPr>
            <a:xfrm>
              <a:off x="3399225" y="1535050"/>
              <a:ext cx="39025" cy="181025"/>
            </a:xfrm>
            <a:custGeom>
              <a:avLst/>
              <a:gdLst/>
              <a:ahLst/>
              <a:cxnLst/>
              <a:rect l="l" t="t" r="r" b="b"/>
              <a:pathLst>
                <a:path w="1561" h="7241" extrusionOk="0">
                  <a:moveTo>
                    <a:pt x="452" y="1"/>
                  </a:moveTo>
                  <a:cubicBezTo>
                    <a:pt x="347" y="1"/>
                    <a:pt x="208" y="70"/>
                    <a:pt x="208" y="209"/>
                  </a:cubicBezTo>
                  <a:cubicBezTo>
                    <a:pt x="1" y="2840"/>
                    <a:pt x="314" y="5301"/>
                    <a:pt x="1109" y="7102"/>
                  </a:cubicBezTo>
                  <a:cubicBezTo>
                    <a:pt x="1145" y="7204"/>
                    <a:pt x="1214" y="7240"/>
                    <a:pt x="1317" y="7240"/>
                  </a:cubicBezTo>
                  <a:cubicBezTo>
                    <a:pt x="1353" y="7240"/>
                    <a:pt x="1353" y="7240"/>
                    <a:pt x="1386" y="7204"/>
                  </a:cubicBezTo>
                  <a:cubicBezTo>
                    <a:pt x="1524" y="7171"/>
                    <a:pt x="1560" y="7032"/>
                    <a:pt x="1524" y="6927"/>
                  </a:cubicBezTo>
                  <a:cubicBezTo>
                    <a:pt x="762" y="5195"/>
                    <a:pt x="452" y="2771"/>
                    <a:pt x="660" y="245"/>
                  </a:cubicBezTo>
                  <a:cubicBezTo>
                    <a:pt x="693" y="13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3452900" y="1115625"/>
              <a:ext cx="145475" cy="40250"/>
            </a:xfrm>
            <a:custGeom>
              <a:avLst/>
              <a:gdLst/>
              <a:ahLst/>
              <a:cxnLst/>
              <a:rect l="l" t="t" r="r" b="b"/>
              <a:pathLst>
                <a:path w="5819" h="1610" extrusionOk="0">
                  <a:moveTo>
                    <a:pt x="1581" y="1"/>
                  </a:moveTo>
                  <a:cubicBezTo>
                    <a:pt x="1094" y="1"/>
                    <a:pt x="626" y="50"/>
                    <a:pt x="209" y="155"/>
                  </a:cubicBezTo>
                  <a:cubicBezTo>
                    <a:pt x="106" y="191"/>
                    <a:pt x="1" y="329"/>
                    <a:pt x="37" y="468"/>
                  </a:cubicBezTo>
                  <a:cubicBezTo>
                    <a:pt x="64" y="553"/>
                    <a:pt x="164" y="615"/>
                    <a:pt x="276" y="615"/>
                  </a:cubicBezTo>
                  <a:cubicBezTo>
                    <a:pt x="299" y="615"/>
                    <a:pt x="323" y="612"/>
                    <a:pt x="347" y="606"/>
                  </a:cubicBezTo>
                  <a:cubicBezTo>
                    <a:pt x="729" y="511"/>
                    <a:pt x="1160" y="465"/>
                    <a:pt x="1612" y="465"/>
                  </a:cubicBezTo>
                  <a:cubicBezTo>
                    <a:pt x="2964" y="465"/>
                    <a:pt x="4496" y="874"/>
                    <a:pt x="5403" y="1576"/>
                  </a:cubicBezTo>
                  <a:cubicBezTo>
                    <a:pt x="5472" y="1576"/>
                    <a:pt x="5508" y="1609"/>
                    <a:pt x="5542" y="1609"/>
                  </a:cubicBezTo>
                  <a:cubicBezTo>
                    <a:pt x="5611" y="1609"/>
                    <a:pt x="5680" y="1576"/>
                    <a:pt x="5750" y="1507"/>
                  </a:cubicBezTo>
                  <a:cubicBezTo>
                    <a:pt x="5819" y="1401"/>
                    <a:pt x="5786" y="1263"/>
                    <a:pt x="5680" y="1194"/>
                  </a:cubicBezTo>
                  <a:cubicBezTo>
                    <a:pt x="4670" y="443"/>
                    <a:pt x="3036" y="1"/>
                    <a:pt x="158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3252050" y="1130075"/>
              <a:ext cx="176650" cy="122750"/>
            </a:xfrm>
            <a:custGeom>
              <a:avLst/>
              <a:gdLst/>
              <a:ahLst/>
              <a:cxnLst/>
              <a:rect l="l" t="t" r="r" b="b"/>
              <a:pathLst>
                <a:path w="7066" h="4910" extrusionOk="0">
                  <a:moveTo>
                    <a:pt x="6812" y="0"/>
                  </a:moveTo>
                  <a:cubicBezTo>
                    <a:pt x="6780" y="0"/>
                    <a:pt x="6748" y="9"/>
                    <a:pt x="6719" y="28"/>
                  </a:cubicBezTo>
                  <a:cubicBezTo>
                    <a:pt x="4192" y="962"/>
                    <a:pt x="1699" y="2660"/>
                    <a:pt x="106" y="4530"/>
                  </a:cubicBezTo>
                  <a:cubicBezTo>
                    <a:pt x="0" y="4633"/>
                    <a:pt x="0" y="4771"/>
                    <a:pt x="106" y="4841"/>
                  </a:cubicBezTo>
                  <a:cubicBezTo>
                    <a:pt x="139" y="4877"/>
                    <a:pt x="208" y="4910"/>
                    <a:pt x="277" y="4910"/>
                  </a:cubicBezTo>
                  <a:cubicBezTo>
                    <a:pt x="313" y="4910"/>
                    <a:pt x="383" y="4877"/>
                    <a:pt x="452" y="4841"/>
                  </a:cubicBezTo>
                  <a:cubicBezTo>
                    <a:pt x="2009" y="3007"/>
                    <a:pt x="4433" y="1378"/>
                    <a:pt x="6893" y="444"/>
                  </a:cubicBezTo>
                  <a:cubicBezTo>
                    <a:pt x="6996" y="408"/>
                    <a:pt x="7065" y="269"/>
                    <a:pt x="6996" y="131"/>
                  </a:cubicBezTo>
                  <a:cubicBezTo>
                    <a:pt x="6972" y="57"/>
                    <a:pt x="6893" y="0"/>
                    <a:pt x="681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8"/>
            <p:cNvSpPr/>
            <p:nvPr/>
          </p:nvSpPr>
          <p:spPr>
            <a:xfrm>
              <a:off x="3196625" y="2090575"/>
              <a:ext cx="73650" cy="60950"/>
            </a:xfrm>
            <a:custGeom>
              <a:avLst/>
              <a:gdLst/>
              <a:ahLst/>
              <a:cxnLst/>
              <a:rect l="l" t="t" r="r" b="b"/>
              <a:pathLst>
                <a:path w="2946" h="2438" extrusionOk="0">
                  <a:moveTo>
                    <a:pt x="261" y="1"/>
                  </a:moveTo>
                  <a:cubicBezTo>
                    <a:pt x="206" y="1"/>
                    <a:pt x="152" y="18"/>
                    <a:pt x="106" y="49"/>
                  </a:cubicBezTo>
                  <a:cubicBezTo>
                    <a:pt x="1" y="118"/>
                    <a:pt x="1" y="290"/>
                    <a:pt x="70" y="359"/>
                  </a:cubicBezTo>
                  <a:cubicBezTo>
                    <a:pt x="799" y="1260"/>
                    <a:pt x="1663" y="1952"/>
                    <a:pt x="2600" y="2404"/>
                  </a:cubicBezTo>
                  <a:cubicBezTo>
                    <a:pt x="2633" y="2404"/>
                    <a:pt x="2669" y="2437"/>
                    <a:pt x="2702" y="2437"/>
                  </a:cubicBezTo>
                  <a:cubicBezTo>
                    <a:pt x="2771" y="2437"/>
                    <a:pt x="2841" y="2368"/>
                    <a:pt x="2910" y="2299"/>
                  </a:cubicBezTo>
                  <a:cubicBezTo>
                    <a:pt x="2946" y="2196"/>
                    <a:pt x="2910" y="2058"/>
                    <a:pt x="2771" y="1988"/>
                  </a:cubicBezTo>
                  <a:cubicBezTo>
                    <a:pt x="1907" y="1573"/>
                    <a:pt x="1109" y="913"/>
                    <a:pt x="452" y="82"/>
                  </a:cubicBezTo>
                  <a:cubicBezTo>
                    <a:pt x="395" y="26"/>
                    <a:pt x="327" y="1"/>
                    <a:pt x="2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8"/>
            <p:cNvSpPr/>
            <p:nvPr/>
          </p:nvSpPr>
          <p:spPr>
            <a:xfrm>
              <a:off x="3122175" y="1964275"/>
              <a:ext cx="66725" cy="108500"/>
            </a:xfrm>
            <a:custGeom>
              <a:avLst/>
              <a:gdLst/>
              <a:ahLst/>
              <a:cxnLst/>
              <a:rect l="l" t="t" r="r" b="b"/>
              <a:pathLst>
                <a:path w="2669" h="4340" extrusionOk="0">
                  <a:moveTo>
                    <a:pt x="231" y="0"/>
                  </a:moveTo>
                  <a:cubicBezTo>
                    <a:pt x="212" y="0"/>
                    <a:pt x="193" y="3"/>
                    <a:pt x="175" y="9"/>
                  </a:cubicBezTo>
                  <a:cubicBezTo>
                    <a:pt x="37" y="45"/>
                    <a:pt x="1" y="183"/>
                    <a:pt x="37" y="286"/>
                  </a:cubicBezTo>
                  <a:cubicBezTo>
                    <a:pt x="485" y="1638"/>
                    <a:pt x="1283" y="3056"/>
                    <a:pt x="2253" y="4270"/>
                  </a:cubicBezTo>
                  <a:cubicBezTo>
                    <a:pt x="2286" y="4303"/>
                    <a:pt x="2356" y="4339"/>
                    <a:pt x="2425" y="4339"/>
                  </a:cubicBezTo>
                  <a:cubicBezTo>
                    <a:pt x="2461" y="4339"/>
                    <a:pt x="2530" y="4339"/>
                    <a:pt x="2563" y="4303"/>
                  </a:cubicBezTo>
                  <a:cubicBezTo>
                    <a:pt x="2669" y="4234"/>
                    <a:pt x="2669" y="4062"/>
                    <a:pt x="2599" y="3957"/>
                  </a:cubicBezTo>
                  <a:cubicBezTo>
                    <a:pt x="1699" y="2815"/>
                    <a:pt x="901" y="1430"/>
                    <a:pt x="452" y="147"/>
                  </a:cubicBezTo>
                  <a:cubicBezTo>
                    <a:pt x="422" y="63"/>
                    <a:pt x="322" y="0"/>
                    <a:pt x="2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429;p38"/>
          <p:cNvSpPr txBox="1">
            <a:spLocks noGrp="1"/>
          </p:cNvSpPr>
          <p:nvPr>
            <p:ph type="subTitle" idx="1"/>
          </p:nvPr>
        </p:nvSpPr>
        <p:spPr>
          <a:xfrm>
            <a:off x="1079553" y="2540900"/>
            <a:ext cx="43827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" dirty="0"/>
              <a:t>Technologies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" dirty="0"/>
              <a:t>ools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dirty="0"/>
              <a:t>M</a:t>
            </a:r>
            <a:r>
              <a:rPr lang="en" dirty="0"/>
              <a:t>ethods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dirty="0"/>
              <a:t>L</a:t>
            </a:r>
            <a:r>
              <a:rPr lang="en" dirty="0"/>
              <a:t>imitations 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B74453-83A5-B37C-5FB0-3417A888F71E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530345" y="433438"/>
            <a:ext cx="318059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Acquisition and imaging </a:t>
            </a:r>
            <a:endParaRPr dirty="0"/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8476495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Digital Forensic Imaging and Acquisition Tools are essential for mitigating encryption and data protection challenges in digital forensics.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Preservation of Evidence: Capture encrypted data in its original state, ensuring its integrity.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Comprehensive Data Capture: Acquire all data, including hidden or deleted files and metadata.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Forensic Soundness: Adhere to forensic best practices, generating verifiable evidence.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100" dirty="0"/>
              <a:t>Wide Compatibility: Support various storage media and file systems.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endParaRPr lang="en-GB" sz="11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1100" dirty="0"/>
              <a:t>Examples of Tools:</a:t>
            </a:r>
          </a:p>
          <a:p>
            <a:pPr marL="628650" lvl="1" indent="-171450" algn="l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90" dirty="0"/>
              <a:t>AccessData FTK Imager</a:t>
            </a:r>
          </a:p>
          <a:p>
            <a:pPr marL="628650" lvl="1" indent="-171450" algn="l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90" dirty="0"/>
              <a:t>EnCase Forensic</a:t>
            </a:r>
          </a:p>
          <a:p>
            <a:pPr marL="628650" lvl="1" indent="-171450" algn="l"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90" dirty="0"/>
              <a:t>X-Ways Forensics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AE6A48-9EFD-CF9A-6627-FAF9D784E107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530345" y="433438"/>
            <a:ext cx="384353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Limitations ( </a:t>
            </a:r>
            <a:r>
              <a:rPr lang="en-GB" sz="1800" dirty="0"/>
              <a:t>Acquisition and imaging </a:t>
            </a:r>
            <a:r>
              <a:rPr lang="en-GB" dirty="0"/>
              <a:t>) </a:t>
            </a:r>
            <a:endParaRPr dirty="0"/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8339335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100" dirty="0"/>
              <a:t>Limitations of Acquisition and Imaging in mitigating encryption and data protection challenges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Encryption at Rest: Tools may capture encrypted data, requiring separate decryption for analysis.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Encryption Keys: Tools may not automatically recover encryption keys, necessitating alternative methods for decryption.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Live System Encryption: Encryption applied to the live system may hinder acquisition of decrypted data.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Hardware Encryption: Tools may struggle to bypass hardware-based encryption on devices.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Password Protection: Acquisition and imaging alone may not bypass password protection.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Legal and Ethical Constraints: Considerations may restrict certain techniques or actions.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Advanced Encryption Algorithms: Strong encryption can slow down acquisition and imaging processes.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endParaRPr lang="en-GB" sz="10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100" dirty="0"/>
              <a:t>Recognizing these limitations is crucial when using acquisition and imaging tools for encryption and data protection challenges in digital forensics.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3BEFA9-A987-0A92-7D9C-651F66792A93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4203321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431285" y="319138"/>
            <a:ext cx="498653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Password Cracking and Decryption Tools</a:t>
            </a:r>
            <a:endParaRPr dirty="0"/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8141215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Access to Encrypted Data: Recover passwords and decryption keys to gain access to encrypted files, systems, or devices.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Recovery of Password-Protected Evidence: Retrieve passwords to unlock sensitive data and ensure no critical evidence is missed.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Analysis of Encrypted Communication: Decrypt and analyze encrypted communication channels for relevant evidence.</a:t>
            </a:r>
          </a:p>
          <a:p>
            <a:pPr marL="17145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Identification of Suspect Activities: Access password-protected files or systems to uncover evidence of suspect activities.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100" dirty="0"/>
              <a:t>Tools and Techniques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endParaRPr lang="en-GB" sz="8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endParaRPr lang="en-GB" sz="11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100" dirty="0"/>
              <a:t>These tools and techniques enable investigators to overcome encryption barriers, access encrypted data, and retrieve crucial evidence for digital forensic investigations.</a:t>
            </a:r>
          </a:p>
        </p:txBody>
      </p:sp>
      <p:sp>
        <p:nvSpPr>
          <p:cNvPr id="2" name="Google Shape;2283;p66">
            <a:extLst>
              <a:ext uri="{FF2B5EF4-FFF2-40B4-BE49-F238E27FC236}">
                <a16:creationId xmlns:a16="http://schemas.microsoft.com/office/drawing/2014/main" id="{883F688D-F934-47C2-09B7-4A384374399F}"/>
              </a:ext>
            </a:extLst>
          </p:cNvPr>
          <p:cNvSpPr txBox="1">
            <a:spLocks/>
          </p:cNvSpPr>
          <p:nvPr/>
        </p:nvSpPr>
        <p:spPr>
          <a:xfrm>
            <a:off x="530345" y="3225071"/>
            <a:ext cx="1556007" cy="39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1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171450" indent="-171450" algn="just">
              <a:lnSpc>
                <a:spcPct val="100000"/>
              </a:lnSpc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John the Ripper</a:t>
            </a:r>
            <a:endParaRPr lang="en-GB" sz="1100" dirty="0"/>
          </a:p>
        </p:txBody>
      </p:sp>
      <p:sp>
        <p:nvSpPr>
          <p:cNvPr id="3" name="Google Shape;2283;p66">
            <a:extLst>
              <a:ext uri="{FF2B5EF4-FFF2-40B4-BE49-F238E27FC236}">
                <a16:creationId xmlns:a16="http://schemas.microsoft.com/office/drawing/2014/main" id="{BF61CBF0-A0A5-81D3-D107-BFEE93294234}"/>
              </a:ext>
            </a:extLst>
          </p:cNvPr>
          <p:cNvSpPr txBox="1">
            <a:spLocks/>
          </p:cNvSpPr>
          <p:nvPr/>
        </p:nvSpPr>
        <p:spPr>
          <a:xfrm>
            <a:off x="4349493" y="3225071"/>
            <a:ext cx="1556007" cy="39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1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171450" indent="-171450" algn="just">
              <a:lnSpc>
                <a:spcPct val="100000"/>
              </a:lnSpc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Hashcat</a:t>
            </a:r>
            <a:endParaRPr lang="en-GB" sz="1100" dirty="0"/>
          </a:p>
        </p:txBody>
      </p:sp>
      <p:sp>
        <p:nvSpPr>
          <p:cNvPr id="4" name="Google Shape;2283;p66">
            <a:extLst>
              <a:ext uri="{FF2B5EF4-FFF2-40B4-BE49-F238E27FC236}">
                <a16:creationId xmlns:a16="http://schemas.microsoft.com/office/drawing/2014/main" id="{1A5B9795-8971-1F6F-136F-D29F052218C4}"/>
              </a:ext>
            </a:extLst>
          </p:cNvPr>
          <p:cNvSpPr txBox="1">
            <a:spLocks/>
          </p:cNvSpPr>
          <p:nvPr/>
        </p:nvSpPr>
        <p:spPr>
          <a:xfrm>
            <a:off x="5698233" y="3225071"/>
            <a:ext cx="2973327" cy="39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1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171450" indent="-171450" algn="just">
              <a:lnSpc>
                <a:spcPct val="100000"/>
              </a:lnSpc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Elcomsoft Password Recovery Bundle</a:t>
            </a:r>
            <a:endParaRPr lang="en-GB" sz="1100" dirty="0"/>
          </a:p>
        </p:txBody>
      </p:sp>
      <p:sp>
        <p:nvSpPr>
          <p:cNvPr id="5" name="Google Shape;2283;p66">
            <a:extLst>
              <a:ext uri="{FF2B5EF4-FFF2-40B4-BE49-F238E27FC236}">
                <a16:creationId xmlns:a16="http://schemas.microsoft.com/office/drawing/2014/main" id="{51D34C7F-D635-5744-8632-7D285C41233B}"/>
              </a:ext>
            </a:extLst>
          </p:cNvPr>
          <p:cNvSpPr txBox="1">
            <a:spLocks/>
          </p:cNvSpPr>
          <p:nvPr/>
        </p:nvSpPr>
        <p:spPr>
          <a:xfrm>
            <a:off x="2368293" y="3225071"/>
            <a:ext cx="1556007" cy="39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10" b="0" i="0" u="none" strike="noStrike" cap="none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anum Gothic"/>
              <a:buNone/>
              <a:defRPr sz="1200" b="0" i="0" u="none" strike="noStrike" cap="none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00" dirty="0"/>
              <a:t>Hybrid Attacks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DDCDF4-0E0D-0246-0463-AC5204EE273E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3440802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6"/>
          <p:cNvSpPr txBox="1">
            <a:spLocks noGrp="1"/>
          </p:cNvSpPr>
          <p:nvPr>
            <p:ph type="title"/>
          </p:nvPr>
        </p:nvSpPr>
        <p:spPr>
          <a:xfrm>
            <a:off x="530345" y="433438"/>
            <a:ext cx="6655315" cy="49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Limitations ( </a:t>
            </a:r>
            <a:r>
              <a:rPr lang="en-GB" sz="1800" dirty="0"/>
              <a:t>Password Cracking and Decryption Tools </a:t>
            </a:r>
            <a:r>
              <a:rPr lang="en-GB" dirty="0"/>
              <a:t>) </a:t>
            </a:r>
            <a:endParaRPr dirty="0"/>
          </a:p>
        </p:txBody>
      </p:sp>
      <p:sp>
        <p:nvSpPr>
          <p:cNvPr id="2283" name="Google Shape;2283;p66"/>
          <p:cNvSpPr txBox="1">
            <a:spLocks noGrp="1"/>
          </p:cNvSpPr>
          <p:nvPr>
            <p:ph type="subTitle" idx="1"/>
          </p:nvPr>
        </p:nvSpPr>
        <p:spPr>
          <a:xfrm>
            <a:off x="530345" y="924212"/>
            <a:ext cx="8339335" cy="413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r>
              <a:rPr lang="en-GB" sz="1100" dirty="0"/>
              <a:t>Limitations of Password Cracking and Decryption Tools in mitigating encryption and data protection challenges: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/>
              <a:t>Strong Encryption: Tools may struggle to break strong encryption algorithms, making it difficult to decrypt protected data.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/>
              <a:t>Password Complexity: Cracking complex and unique passwords can be time-consuming or infeasible, hindering data decryption.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/>
              <a:t>Key Management: Tools may be ineffective if encryption keys are properly managed and secured.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/>
              <a:t>Encryption Length and Complexity: The length and complexity of encryption algorithms can significantly impact the time required to crack or decrypt data.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/>
              <a:t>Resource Intensive: Cracking passwords or decrypting data can require substantial computational power and time.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/>
              <a:t>Legal and Ethical Considerations: Accessing encrypted data may have legal and ethical implications, requiring adherence to legal frameworks and permissions.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SzPts val="1018"/>
              <a:buFont typeface="Arial" panose="020B0604020202020204" pitchFamily="34" charset="0"/>
              <a:buChar char="•"/>
            </a:pPr>
            <a:r>
              <a:rPr lang="en-GB" sz="1050" dirty="0"/>
              <a:t>Encryption Backdoors: Tools may not work if encryption has intentional vulnerabilities or backdoors.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</a:pPr>
            <a:endParaRPr lang="en-GB" sz="1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31EF47-8AF2-33FA-6B7C-833B23F39079}"/>
              </a:ext>
            </a:extLst>
          </p:cNvPr>
          <p:cNvSpPr txBox="1"/>
          <p:nvPr/>
        </p:nvSpPr>
        <p:spPr>
          <a:xfrm>
            <a:off x="0" y="4907358"/>
            <a:ext cx="543558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FFFFFF"/>
              </a:buClr>
              <a:buSzPts val="2800"/>
              <a:defRPr/>
            </a:pPr>
            <a:r>
              <a:rPr kumimoji="0" lang="en-GB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IT20028046 Gunathilaka S.B.M.B.S.A</a:t>
            </a:r>
          </a:p>
        </p:txBody>
      </p:sp>
    </p:spTree>
    <p:extLst>
      <p:ext uri="{BB962C8B-B14F-4D97-AF65-F5344CB8AC3E}">
        <p14:creationId xmlns:p14="http://schemas.microsoft.com/office/powerpoint/2010/main" val="4213315482"/>
      </p:ext>
    </p:extLst>
  </p:cSld>
  <p:clrMapOvr>
    <a:masterClrMapping/>
  </p:clrMapOvr>
</p:sld>
</file>

<file path=ppt/theme/theme1.xml><?xml version="1.0" encoding="utf-8"?>
<a:theme xmlns:a="http://schemas.openxmlformats.org/drawingml/2006/main" name="Defense Intelligence Agency by Slidesgo">
  <a:themeElements>
    <a:clrScheme name="Simple Light">
      <a:dk1>
        <a:srgbClr val="455A64"/>
      </a:dk1>
      <a:lt1>
        <a:srgbClr val="FFFFFF"/>
      </a:lt1>
      <a:dk2>
        <a:srgbClr val="27DEBF"/>
      </a:dk2>
      <a:lt2>
        <a:srgbClr val="27DEBF"/>
      </a:lt2>
      <a:accent1>
        <a:srgbClr val="27DEBF"/>
      </a:accent1>
      <a:accent2>
        <a:srgbClr val="455A64"/>
      </a:accent2>
      <a:accent3>
        <a:srgbClr val="78909C"/>
      </a:accent3>
      <a:accent4>
        <a:srgbClr val="27DEBF"/>
      </a:accent4>
      <a:accent5>
        <a:srgbClr val="455A64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1990</Words>
  <Application>Microsoft Office PowerPoint</Application>
  <PresentationFormat>On-screen Show (16:9)</PresentationFormat>
  <Paragraphs>191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Nanum Gothic</vt:lpstr>
      <vt:lpstr>Raleway</vt:lpstr>
      <vt:lpstr>Arial</vt:lpstr>
      <vt:lpstr>Roboto Mono</vt:lpstr>
      <vt:lpstr>Archivo Black</vt:lpstr>
      <vt:lpstr>Anton</vt:lpstr>
      <vt:lpstr>Defense Intelligence Agency by Slidesgo</vt:lpstr>
      <vt:lpstr>Navigating Encryption Challenges in Digital Forensics</vt:lpstr>
      <vt:lpstr>Content</vt:lpstr>
      <vt:lpstr>PowerPoint Presentation</vt:lpstr>
      <vt:lpstr>IMPACT ON DIGITAL FORENSIC</vt:lpstr>
      <vt:lpstr>limiting or mitigating the challenge</vt:lpstr>
      <vt:lpstr>Acquisition and imaging </vt:lpstr>
      <vt:lpstr>Limitations ( Acquisition and imaging ) </vt:lpstr>
      <vt:lpstr>Password Cracking and Decryption Tools</vt:lpstr>
      <vt:lpstr>Limitations ( Password Cracking and Decryption Tools ) </vt:lpstr>
      <vt:lpstr>Cryptocurrency Analysis Tools</vt:lpstr>
      <vt:lpstr>Limitations ( Cryptocurrency Analysis Tools ) </vt:lpstr>
      <vt:lpstr>Memory Forensics Tools </vt:lpstr>
      <vt:lpstr>Limitations ( Memory Forensics Tools  ) </vt:lpstr>
      <vt:lpstr>Network Forensic Tools </vt:lpstr>
      <vt:lpstr>Limitations ( Network Forensic Tools  ) </vt:lpstr>
      <vt:lpstr>FUTURE DEVELOPMENTS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Navigating Encryption Challenges in Digital Forensics</dc:title>
  <cp:lastModifiedBy>Gunathilaka S.B.M.B.S.A it20028046</cp:lastModifiedBy>
  <cp:revision>12</cp:revision>
  <dcterms:modified xsi:type="dcterms:W3CDTF">2023-05-28T16:29:28Z</dcterms:modified>
</cp:coreProperties>
</file>